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Lst>
  <p:notesMasterIdLst>
    <p:notesMasterId r:id="rId34"/>
  </p:notesMasterIdLst>
  <p:sldIdLst>
    <p:sldId id="367" r:id="rId5"/>
    <p:sldId id="1638" r:id="rId6"/>
    <p:sldId id="1667" r:id="rId7"/>
    <p:sldId id="1668" r:id="rId8"/>
    <p:sldId id="1663" r:id="rId9"/>
    <p:sldId id="1664" r:id="rId10"/>
    <p:sldId id="1665" r:id="rId11"/>
    <p:sldId id="1644" r:id="rId12"/>
    <p:sldId id="1671" r:id="rId13"/>
    <p:sldId id="1646" r:id="rId14"/>
    <p:sldId id="1649" r:id="rId15"/>
    <p:sldId id="1650" r:id="rId16"/>
    <p:sldId id="1656" r:id="rId17"/>
    <p:sldId id="1654" r:id="rId18"/>
    <p:sldId id="1673" r:id="rId19"/>
    <p:sldId id="1674" r:id="rId20"/>
    <p:sldId id="1675" r:id="rId21"/>
    <p:sldId id="1648" r:id="rId22"/>
    <p:sldId id="1658" r:id="rId23"/>
    <p:sldId id="1651" r:id="rId24"/>
    <p:sldId id="1652" r:id="rId25"/>
    <p:sldId id="1623" r:id="rId26"/>
    <p:sldId id="1669" r:id="rId27"/>
    <p:sldId id="1655" r:id="rId28"/>
    <p:sldId id="1662" r:id="rId29"/>
    <p:sldId id="1670" r:id="rId30"/>
    <p:sldId id="1666" r:id="rId31"/>
    <p:sldId id="1639" r:id="rId32"/>
    <p:sldId id="167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Norred (iTalent Corporation)" initials="CN(C" lastIdx="3" clrIdx="0">
    <p:extLst>
      <p:ext uri="{19B8F6BF-5375-455C-9EA6-DF929625EA0E}">
        <p15:presenceInfo xmlns:p15="http://schemas.microsoft.com/office/powerpoint/2012/main" userId="S::v-chnorr@microsoft.com::3fddb149-2ed5-4211-ab99-18a298ee35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97E9"/>
    <a:srgbClr val="A8287A"/>
    <a:srgbClr val="C44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74545" autoAdjust="0"/>
  </p:normalViewPr>
  <p:slideViewPr>
    <p:cSldViewPr snapToGrid="0">
      <p:cViewPr varScale="1">
        <p:scale>
          <a:sx n="82" d="100"/>
          <a:sy n="82" d="100"/>
        </p:scale>
        <p:origin x="165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C22BBE-7C5D-469D-B9A6-31AFF28D752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45454C95-C9FD-4EED-AAFA-1E6C42707829}">
      <dgm:prSet phldrT="[Text]"/>
      <dgm:spPr/>
      <dgm:t>
        <a:bodyPr/>
        <a:lstStyle/>
        <a:p>
          <a:r>
            <a:rPr lang="en-CA" dirty="0"/>
            <a:t>Websites</a:t>
          </a:r>
        </a:p>
      </dgm:t>
    </dgm:pt>
    <dgm:pt modelId="{B38AE918-BB8A-42DA-8CF6-408860A0121E}" type="parTrans" cxnId="{F09429A3-10CB-40F8-8A40-5BA3A3E23C8C}">
      <dgm:prSet/>
      <dgm:spPr/>
      <dgm:t>
        <a:bodyPr/>
        <a:lstStyle/>
        <a:p>
          <a:endParaRPr lang="en-CA"/>
        </a:p>
      </dgm:t>
    </dgm:pt>
    <dgm:pt modelId="{34E9A6B6-2188-445E-9FBF-763A83938FC2}" type="sibTrans" cxnId="{F09429A3-10CB-40F8-8A40-5BA3A3E23C8C}">
      <dgm:prSet/>
      <dgm:spPr/>
      <dgm:t>
        <a:bodyPr/>
        <a:lstStyle/>
        <a:p>
          <a:endParaRPr lang="en-CA"/>
        </a:p>
      </dgm:t>
    </dgm:pt>
    <dgm:pt modelId="{840DE060-8A3E-4800-97AF-0824A49AB869}">
      <dgm:prSet phldrT="[Text]"/>
      <dgm:spPr/>
      <dgm:t>
        <a:bodyPr/>
        <a:lstStyle/>
        <a:p>
          <a:r>
            <a:rPr lang="en-CA" dirty="0"/>
            <a:t>Web Pages</a:t>
          </a:r>
        </a:p>
      </dgm:t>
    </dgm:pt>
    <dgm:pt modelId="{CC19CF56-1F55-41E6-8C16-DB24C7D6D545}" type="parTrans" cxnId="{73D549B0-F535-4586-A0DB-E0C2CFD0DFF4}">
      <dgm:prSet/>
      <dgm:spPr/>
      <dgm:t>
        <a:bodyPr/>
        <a:lstStyle/>
        <a:p>
          <a:endParaRPr lang="en-CA"/>
        </a:p>
      </dgm:t>
    </dgm:pt>
    <dgm:pt modelId="{EF675A1F-0764-4D0B-AF9A-6CC04496FAB6}" type="sibTrans" cxnId="{73D549B0-F535-4586-A0DB-E0C2CFD0DFF4}">
      <dgm:prSet/>
      <dgm:spPr/>
      <dgm:t>
        <a:bodyPr/>
        <a:lstStyle/>
        <a:p>
          <a:endParaRPr lang="en-CA"/>
        </a:p>
      </dgm:t>
    </dgm:pt>
    <dgm:pt modelId="{1A38ACF7-4AA5-4169-93AE-96B9EC13265D}">
      <dgm:prSet phldrT="[Text]"/>
      <dgm:spPr/>
      <dgm:t>
        <a:bodyPr/>
        <a:lstStyle/>
        <a:p>
          <a:r>
            <a:rPr lang="en-CA" dirty="0"/>
            <a:t>Site Settings</a:t>
          </a:r>
        </a:p>
      </dgm:t>
    </dgm:pt>
    <dgm:pt modelId="{F46DA4CE-2E0B-489A-82E2-2F6D53DDA584}" type="parTrans" cxnId="{0B0AB752-B9E6-4019-B745-47152C76A0B5}">
      <dgm:prSet/>
      <dgm:spPr/>
      <dgm:t>
        <a:bodyPr/>
        <a:lstStyle/>
        <a:p>
          <a:endParaRPr lang="en-CA"/>
        </a:p>
      </dgm:t>
    </dgm:pt>
    <dgm:pt modelId="{1193FCF3-C80D-4D73-B918-9CEAF5AEE831}" type="sibTrans" cxnId="{0B0AB752-B9E6-4019-B745-47152C76A0B5}">
      <dgm:prSet/>
      <dgm:spPr/>
      <dgm:t>
        <a:bodyPr/>
        <a:lstStyle/>
        <a:p>
          <a:endParaRPr lang="en-CA"/>
        </a:p>
      </dgm:t>
    </dgm:pt>
    <dgm:pt modelId="{CAB83240-C492-488D-B9CA-FBC682D63AA7}">
      <dgm:prSet phldrT="[Text]"/>
      <dgm:spPr/>
      <dgm:t>
        <a:bodyPr/>
        <a:lstStyle/>
        <a:p>
          <a:r>
            <a:rPr lang="en-CA" dirty="0"/>
            <a:t>Web Pages</a:t>
          </a:r>
        </a:p>
      </dgm:t>
    </dgm:pt>
    <dgm:pt modelId="{0EC11D17-2746-4288-BC8B-4A596E3923F1}" type="parTrans" cxnId="{33515E49-EB7A-446D-B44E-B507BE1588EC}">
      <dgm:prSet/>
      <dgm:spPr/>
      <dgm:t>
        <a:bodyPr/>
        <a:lstStyle/>
        <a:p>
          <a:endParaRPr lang="en-CA"/>
        </a:p>
      </dgm:t>
    </dgm:pt>
    <dgm:pt modelId="{44A41765-5681-444E-8D10-34F9C88F4D2B}" type="sibTrans" cxnId="{33515E49-EB7A-446D-B44E-B507BE1588EC}">
      <dgm:prSet/>
      <dgm:spPr/>
      <dgm:t>
        <a:bodyPr/>
        <a:lstStyle/>
        <a:p>
          <a:endParaRPr lang="en-CA"/>
        </a:p>
      </dgm:t>
    </dgm:pt>
    <dgm:pt modelId="{41D4267E-0A6A-43DA-B4C4-A6073C9A5109}">
      <dgm:prSet phldrT="[Text]"/>
      <dgm:spPr/>
      <dgm:t>
        <a:bodyPr/>
        <a:lstStyle/>
        <a:p>
          <a:r>
            <a:rPr lang="en-CA" dirty="0" err="1"/>
            <a:t>WebPage</a:t>
          </a:r>
          <a:r>
            <a:rPr lang="en-CA" dirty="0"/>
            <a:t> Localized Content</a:t>
          </a:r>
        </a:p>
      </dgm:t>
    </dgm:pt>
    <dgm:pt modelId="{2AF5E963-3B90-4E15-9C5F-692C129FB940}" type="parTrans" cxnId="{A2FBA15E-18A6-42A2-8598-1F8E7E0E38B7}">
      <dgm:prSet/>
      <dgm:spPr/>
      <dgm:t>
        <a:bodyPr/>
        <a:lstStyle/>
        <a:p>
          <a:endParaRPr lang="en-CA"/>
        </a:p>
      </dgm:t>
    </dgm:pt>
    <dgm:pt modelId="{D8DF2CF1-4832-4FAB-965C-FF8319157E01}" type="sibTrans" cxnId="{A2FBA15E-18A6-42A2-8598-1F8E7E0E38B7}">
      <dgm:prSet/>
      <dgm:spPr/>
      <dgm:t>
        <a:bodyPr/>
        <a:lstStyle/>
        <a:p>
          <a:endParaRPr lang="en-CA"/>
        </a:p>
      </dgm:t>
    </dgm:pt>
    <dgm:pt modelId="{34FE6B2A-306A-4886-BE48-CD3903FDF7CA}">
      <dgm:prSet phldrT="[Text]"/>
      <dgm:spPr/>
      <dgm:t>
        <a:bodyPr/>
        <a:lstStyle/>
        <a:p>
          <a:r>
            <a:rPr lang="en-CA" dirty="0"/>
            <a:t>Page Template</a:t>
          </a:r>
        </a:p>
      </dgm:t>
    </dgm:pt>
    <dgm:pt modelId="{62215D8C-0219-4ECE-B485-194A37394815}" type="parTrans" cxnId="{342E4753-BBC9-4C25-AE95-956D9FAF2FB1}">
      <dgm:prSet/>
      <dgm:spPr/>
      <dgm:t>
        <a:bodyPr/>
        <a:lstStyle/>
        <a:p>
          <a:endParaRPr lang="en-CA"/>
        </a:p>
      </dgm:t>
    </dgm:pt>
    <dgm:pt modelId="{BC2CA0B4-AD29-4B43-B55D-368192541E2F}" type="sibTrans" cxnId="{342E4753-BBC9-4C25-AE95-956D9FAF2FB1}">
      <dgm:prSet/>
      <dgm:spPr/>
      <dgm:t>
        <a:bodyPr/>
        <a:lstStyle/>
        <a:p>
          <a:endParaRPr lang="en-CA"/>
        </a:p>
      </dgm:t>
    </dgm:pt>
    <dgm:pt modelId="{DB7DBB8D-9763-4B2F-8202-19D1D6D08671}">
      <dgm:prSet phldrT="[Text]"/>
      <dgm:spPr/>
      <dgm:t>
        <a:bodyPr/>
        <a:lstStyle/>
        <a:p>
          <a:r>
            <a:rPr lang="en-CA" dirty="0"/>
            <a:t>Content Snippets</a:t>
          </a:r>
        </a:p>
      </dgm:t>
    </dgm:pt>
    <dgm:pt modelId="{B2CBB3DC-579F-4FD5-ABEA-3CE786BC8B78}" type="parTrans" cxnId="{BEC50DE3-AC88-4CFD-A41B-E56A42FB2402}">
      <dgm:prSet/>
      <dgm:spPr/>
      <dgm:t>
        <a:bodyPr/>
        <a:lstStyle/>
        <a:p>
          <a:endParaRPr lang="en-CA"/>
        </a:p>
      </dgm:t>
    </dgm:pt>
    <dgm:pt modelId="{3769F82E-DA69-42CB-AE72-D320B56B842F}" type="sibTrans" cxnId="{BEC50DE3-AC88-4CFD-A41B-E56A42FB2402}">
      <dgm:prSet/>
      <dgm:spPr/>
      <dgm:t>
        <a:bodyPr/>
        <a:lstStyle/>
        <a:p>
          <a:endParaRPr lang="en-CA"/>
        </a:p>
      </dgm:t>
    </dgm:pt>
    <dgm:pt modelId="{BD29AB01-BDE0-4F8B-AA57-2D24985C0A38}">
      <dgm:prSet phldrT="[Text]"/>
      <dgm:spPr/>
      <dgm:t>
        <a:bodyPr/>
        <a:lstStyle/>
        <a:p>
          <a:r>
            <a:rPr lang="en-CA" dirty="0"/>
            <a:t>Entity Forms,</a:t>
          </a:r>
        </a:p>
      </dgm:t>
    </dgm:pt>
    <dgm:pt modelId="{85802453-54A8-4D9C-B15A-D19D5DF3E14D}" type="parTrans" cxnId="{9EF1C8AA-3654-4A65-AD2B-40ABD969F970}">
      <dgm:prSet/>
      <dgm:spPr/>
      <dgm:t>
        <a:bodyPr/>
        <a:lstStyle/>
        <a:p>
          <a:endParaRPr lang="en-CA"/>
        </a:p>
      </dgm:t>
    </dgm:pt>
    <dgm:pt modelId="{E40F780B-BCD4-48FB-B4F7-2AF92528FEBA}" type="sibTrans" cxnId="{9EF1C8AA-3654-4A65-AD2B-40ABD969F970}">
      <dgm:prSet/>
      <dgm:spPr/>
      <dgm:t>
        <a:bodyPr/>
        <a:lstStyle/>
        <a:p>
          <a:endParaRPr lang="en-CA"/>
        </a:p>
      </dgm:t>
    </dgm:pt>
    <dgm:pt modelId="{8E8B916F-CB77-4776-9B75-322A8E00BCF1}">
      <dgm:prSet phldrT="[Text]"/>
      <dgm:spPr/>
      <dgm:t>
        <a:bodyPr/>
        <a:lstStyle/>
        <a:p>
          <a:r>
            <a:rPr lang="en-CA" dirty="0"/>
            <a:t>Entity Views</a:t>
          </a:r>
        </a:p>
      </dgm:t>
    </dgm:pt>
    <dgm:pt modelId="{D0A72A27-82CB-4F0C-9A82-F1A3CB4DD367}" type="parTrans" cxnId="{F6FD2C28-1458-44F6-9284-A3F064DFC9D4}">
      <dgm:prSet/>
      <dgm:spPr/>
      <dgm:t>
        <a:bodyPr/>
        <a:lstStyle/>
        <a:p>
          <a:endParaRPr lang="en-CA"/>
        </a:p>
      </dgm:t>
    </dgm:pt>
    <dgm:pt modelId="{9AA89D74-968B-4B41-9BC4-E4BEB99EF424}" type="sibTrans" cxnId="{F6FD2C28-1458-44F6-9284-A3F064DFC9D4}">
      <dgm:prSet/>
      <dgm:spPr/>
      <dgm:t>
        <a:bodyPr/>
        <a:lstStyle/>
        <a:p>
          <a:endParaRPr lang="en-CA"/>
        </a:p>
      </dgm:t>
    </dgm:pt>
    <dgm:pt modelId="{FA451B93-21F8-4F1D-80CD-040B6335FEBF}">
      <dgm:prSet phldrT="[Text]"/>
      <dgm:spPr/>
      <dgm:t>
        <a:bodyPr/>
        <a:lstStyle/>
        <a:p>
          <a:r>
            <a:rPr lang="en-CA" dirty="0"/>
            <a:t>Page Template</a:t>
          </a:r>
        </a:p>
      </dgm:t>
    </dgm:pt>
    <dgm:pt modelId="{B9A86A02-3EDD-4116-9613-1804D426A20D}" type="parTrans" cxnId="{19E0946E-7952-4662-BEE1-1F042EEB4A7E}">
      <dgm:prSet/>
      <dgm:spPr/>
      <dgm:t>
        <a:bodyPr/>
        <a:lstStyle/>
        <a:p>
          <a:endParaRPr lang="en-CA"/>
        </a:p>
      </dgm:t>
    </dgm:pt>
    <dgm:pt modelId="{233F797E-0E18-4725-9F86-BF167BC16687}" type="sibTrans" cxnId="{19E0946E-7952-4662-BEE1-1F042EEB4A7E}">
      <dgm:prSet/>
      <dgm:spPr/>
      <dgm:t>
        <a:bodyPr/>
        <a:lstStyle/>
        <a:p>
          <a:endParaRPr lang="en-CA"/>
        </a:p>
      </dgm:t>
    </dgm:pt>
    <dgm:pt modelId="{ABE5382A-C2A9-4D4B-AE0C-0E16450BED3C}">
      <dgm:prSet phldrT="[Text]"/>
      <dgm:spPr/>
      <dgm:t>
        <a:bodyPr/>
        <a:lstStyle/>
        <a:p>
          <a:r>
            <a:rPr lang="en-CA" dirty="0"/>
            <a:t>Rewrite (ASP.NET based page ).</a:t>
          </a:r>
        </a:p>
      </dgm:t>
    </dgm:pt>
    <dgm:pt modelId="{281D3630-27DF-4213-AF82-34803D3FF87B}" type="parTrans" cxnId="{EEF1C660-5C44-4C40-8B3A-EC22E8023138}">
      <dgm:prSet/>
      <dgm:spPr/>
      <dgm:t>
        <a:bodyPr/>
        <a:lstStyle/>
        <a:p>
          <a:endParaRPr lang="en-CA"/>
        </a:p>
      </dgm:t>
    </dgm:pt>
    <dgm:pt modelId="{01B0CA79-4433-408B-8BB2-AA3AAA0C34F2}" type="sibTrans" cxnId="{EEF1C660-5C44-4C40-8B3A-EC22E8023138}">
      <dgm:prSet/>
      <dgm:spPr/>
      <dgm:t>
        <a:bodyPr/>
        <a:lstStyle/>
        <a:p>
          <a:endParaRPr lang="en-CA"/>
        </a:p>
      </dgm:t>
    </dgm:pt>
    <dgm:pt modelId="{BC59B37B-EBC3-44CD-AF9C-DDCD45ED4FBB}">
      <dgm:prSet phldrT="[Text]"/>
      <dgm:spPr/>
      <dgm:t>
        <a:bodyPr/>
        <a:lstStyle/>
        <a:p>
          <a:r>
            <a:rPr lang="en-CA" dirty="0"/>
            <a:t>Web Templates</a:t>
          </a:r>
        </a:p>
      </dgm:t>
    </dgm:pt>
    <dgm:pt modelId="{834D21D8-ED1B-40E5-8120-176DDBCEECF7}" type="parTrans" cxnId="{1AC16512-0126-4AA0-A175-C454E9E10BCE}">
      <dgm:prSet/>
      <dgm:spPr/>
      <dgm:t>
        <a:bodyPr/>
        <a:lstStyle/>
        <a:p>
          <a:endParaRPr lang="en-CA"/>
        </a:p>
      </dgm:t>
    </dgm:pt>
    <dgm:pt modelId="{80065038-A348-46BB-AD1F-78371B323255}" type="sibTrans" cxnId="{1AC16512-0126-4AA0-A175-C454E9E10BCE}">
      <dgm:prSet/>
      <dgm:spPr/>
      <dgm:t>
        <a:bodyPr/>
        <a:lstStyle/>
        <a:p>
          <a:endParaRPr lang="en-CA"/>
        </a:p>
      </dgm:t>
    </dgm:pt>
    <dgm:pt modelId="{B89A3143-FB0C-4481-A64F-B60FDDFA4031}">
      <dgm:prSet phldrT="[Text]"/>
      <dgm:spPr/>
      <dgm:t>
        <a:bodyPr/>
        <a:lstStyle/>
        <a:p>
          <a:r>
            <a:rPr lang="en-CA" dirty="0"/>
            <a:t>Web Template</a:t>
          </a:r>
        </a:p>
      </dgm:t>
    </dgm:pt>
    <dgm:pt modelId="{BA774C92-F892-4382-8835-9191537A3BA5}" type="parTrans" cxnId="{DE416F0C-8868-4B04-B798-9279535C22A6}">
      <dgm:prSet/>
      <dgm:spPr/>
      <dgm:t>
        <a:bodyPr/>
        <a:lstStyle/>
        <a:p>
          <a:endParaRPr lang="en-CA"/>
        </a:p>
      </dgm:t>
    </dgm:pt>
    <dgm:pt modelId="{47C21F59-9B59-46D7-9FB5-D3173C95967A}" type="sibTrans" cxnId="{DE416F0C-8868-4B04-B798-9279535C22A6}">
      <dgm:prSet/>
      <dgm:spPr/>
      <dgm:t>
        <a:bodyPr/>
        <a:lstStyle/>
        <a:p>
          <a:endParaRPr lang="en-CA"/>
        </a:p>
      </dgm:t>
    </dgm:pt>
    <dgm:pt modelId="{90E80F33-E2CC-4F31-A4AA-0FF064F2D8EC}">
      <dgm:prSet phldrT="[Text]"/>
      <dgm:spPr/>
      <dgm:t>
        <a:bodyPr/>
        <a:lstStyle/>
        <a:p>
          <a:r>
            <a:rPr lang="en-CA" dirty="0"/>
            <a:t>HTML</a:t>
          </a:r>
        </a:p>
      </dgm:t>
    </dgm:pt>
    <dgm:pt modelId="{0B6D5383-48CB-4113-9E6A-BC62AA8469EC}" type="parTrans" cxnId="{D7B0CB0F-ED60-4CBB-9804-B41048166EA9}">
      <dgm:prSet/>
      <dgm:spPr/>
      <dgm:t>
        <a:bodyPr/>
        <a:lstStyle/>
        <a:p>
          <a:endParaRPr lang="en-CA"/>
        </a:p>
      </dgm:t>
    </dgm:pt>
    <dgm:pt modelId="{3B81FA6D-C5AB-4601-9FC6-F6E5F1D4D744}" type="sibTrans" cxnId="{D7B0CB0F-ED60-4CBB-9804-B41048166EA9}">
      <dgm:prSet/>
      <dgm:spPr/>
      <dgm:t>
        <a:bodyPr/>
        <a:lstStyle/>
        <a:p>
          <a:endParaRPr lang="en-CA"/>
        </a:p>
      </dgm:t>
    </dgm:pt>
    <dgm:pt modelId="{D5FC3B9F-2D0C-4EC2-B56B-4D37C3FB2E53}">
      <dgm:prSet phldrT="[Text]"/>
      <dgm:spPr/>
      <dgm:t>
        <a:bodyPr/>
        <a:lstStyle/>
        <a:p>
          <a:r>
            <a:rPr lang="en-CA" dirty="0"/>
            <a:t>Liquid</a:t>
          </a:r>
        </a:p>
      </dgm:t>
    </dgm:pt>
    <dgm:pt modelId="{3D4CE94D-A0B9-4B77-B6CD-66EA6810BC18}" type="parTrans" cxnId="{35176D14-1C26-40EA-82C8-213966A116CC}">
      <dgm:prSet/>
      <dgm:spPr/>
      <dgm:t>
        <a:bodyPr/>
        <a:lstStyle/>
        <a:p>
          <a:endParaRPr lang="en-CA"/>
        </a:p>
      </dgm:t>
    </dgm:pt>
    <dgm:pt modelId="{80BB973F-9E01-4411-9197-310A77CBDEA9}" type="sibTrans" cxnId="{35176D14-1C26-40EA-82C8-213966A116CC}">
      <dgm:prSet/>
      <dgm:spPr/>
      <dgm:t>
        <a:bodyPr/>
        <a:lstStyle/>
        <a:p>
          <a:endParaRPr lang="en-CA"/>
        </a:p>
      </dgm:t>
    </dgm:pt>
    <dgm:pt modelId="{6B2E9584-9CDE-49EE-B979-591539F5D5E7}">
      <dgm:prSet phldrT="[Text]"/>
      <dgm:spPr/>
      <dgm:t>
        <a:bodyPr/>
        <a:lstStyle/>
        <a:p>
          <a:r>
            <a:rPr lang="en-CA" dirty="0"/>
            <a:t>Web Files</a:t>
          </a:r>
        </a:p>
      </dgm:t>
    </dgm:pt>
    <dgm:pt modelId="{75CA0969-FD39-42AB-918E-EA1F44E60D9E}" type="parTrans" cxnId="{1FC8BE6B-2BB8-4FC7-9473-3585F25CBA1F}">
      <dgm:prSet/>
      <dgm:spPr/>
      <dgm:t>
        <a:bodyPr/>
        <a:lstStyle/>
        <a:p>
          <a:endParaRPr lang="en-CA"/>
        </a:p>
      </dgm:t>
    </dgm:pt>
    <dgm:pt modelId="{C924E959-1F40-42EE-B0B1-FA6E658E7516}" type="sibTrans" cxnId="{1FC8BE6B-2BB8-4FC7-9473-3585F25CBA1F}">
      <dgm:prSet/>
      <dgm:spPr/>
      <dgm:t>
        <a:bodyPr/>
        <a:lstStyle/>
        <a:p>
          <a:endParaRPr lang="en-CA"/>
        </a:p>
      </dgm:t>
    </dgm:pt>
    <dgm:pt modelId="{0A9A8BE7-C866-4ABF-AF59-FB0E98DC458A}" type="pres">
      <dgm:prSet presAssocID="{1DC22BBE-7C5D-469D-B9A6-31AFF28D752B}" presName="diagram" presStyleCnt="0">
        <dgm:presLayoutVars>
          <dgm:chPref val="1"/>
          <dgm:dir/>
          <dgm:animOne val="branch"/>
          <dgm:animLvl val="lvl"/>
          <dgm:resizeHandles/>
        </dgm:presLayoutVars>
      </dgm:prSet>
      <dgm:spPr/>
    </dgm:pt>
    <dgm:pt modelId="{6462340A-CE4E-4377-A7F6-F0169B3CA298}" type="pres">
      <dgm:prSet presAssocID="{45454C95-C9FD-4EED-AAFA-1E6C42707829}" presName="root" presStyleCnt="0"/>
      <dgm:spPr/>
    </dgm:pt>
    <dgm:pt modelId="{7244DBB1-3BE9-4447-95B6-952B4ED01CCB}" type="pres">
      <dgm:prSet presAssocID="{45454C95-C9FD-4EED-AAFA-1E6C42707829}" presName="rootComposite" presStyleCnt="0"/>
      <dgm:spPr/>
    </dgm:pt>
    <dgm:pt modelId="{B1666F1E-22D4-4742-9D1D-59E1DCBCCF96}" type="pres">
      <dgm:prSet presAssocID="{45454C95-C9FD-4EED-AAFA-1E6C42707829}" presName="rootText" presStyleLbl="node1" presStyleIdx="0" presStyleCnt="4"/>
      <dgm:spPr/>
    </dgm:pt>
    <dgm:pt modelId="{09013C54-702B-42F5-9C66-19F19FB2F2B6}" type="pres">
      <dgm:prSet presAssocID="{45454C95-C9FD-4EED-AAFA-1E6C42707829}" presName="rootConnector" presStyleLbl="node1" presStyleIdx="0" presStyleCnt="4"/>
      <dgm:spPr/>
    </dgm:pt>
    <dgm:pt modelId="{35504FDE-DB98-479C-BAD4-EE8754F8C821}" type="pres">
      <dgm:prSet presAssocID="{45454C95-C9FD-4EED-AAFA-1E6C42707829}" presName="childShape" presStyleCnt="0"/>
      <dgm:spPr/>
    </dgm:pt>
    <dgm:pt modelId="{442A25B1-AEAB-4ADC-A53D-2C45EA703E6D}" type="pres">
      <dgm:prSet presAssocID="{CC19CF56-1F55-41E6-8C16-DB24C7D6D545}" presName="Name13" presStyleLbl="parChTrans1D2" presStyleIdx="0" presStyleCnt="12"/>
      <dgm:spPr/>
    </dgm:pt>
    <dgm:pt modelId="{153BD5D2-76CB-435A-8E83-A05F4DADC19B}" type="pres">
      <dgm:prSet presAssocID="{840DE060-8A3E-4800-97AF-0824A49AB869}" presName="childText" presStyleLbl="bgAcc1" presStyleIdx="0" presStyleCnt="12">
        <dgm:presLayoutVars>
          <dgm:bulletEnabled val="1"/>
        </dgm:presLayoutVars>
      </dgm:prSet>
      <dgm:spPr/>
    </dgm:pt>
    <dgm:pt modelId="{226B9175-1C25-4224-A933-CCACE5E3EAC7}" type="pres">
      <dgm:prSet presAssocID="{F46DA4CE-2E0B-489A-82E2-2F6D53DDA584}" presName="Name13" presStyleLbl="parChTrans1D2" presStyleIdx="1" presStyleCnt="12"/>
      <dgm:spPr/>
    </dgm:pt>
    <dgm:pt modelId="{C5B33746-CD25-4AA4-A2CA-806C94B4C6F2}" type="pres">
      <dgm:prSet presAssocID="{1A38ACF7-4AA5-4169-93AE-96B9EC13265D}" presName="childText" presStyleLbl="bgAcc1" presStyleIdx="1" presStyleCnt="12">
        <dgm:presLayoutVars>
          <dgm:bulletEnabled val="1"/>
        </dgm:presLayoutVars>
      </dgm:prSet>
      <dgm:spPr/>
    </dgm:pt>
    <dgm:pt modelId="{5C4B5C17-5C40-41A6-8BF6-4B122257CB56}" type="pres">
      <dgm:prSet presAssocID="{B2CBB3DC-579F-4FD5-ABEA-3CE786BC8B78}" presName="Name13" presStyleLbl="parChTrans1D2" presStyleIdx="2" presStyleCnt="12"/>
      <dgm:spPr/>
    </dgm:pt>
    <dgm:pt modelId="{3FBB34D4-6CCA-4785-8CD7-326B518E1363}" type="pres">
      <dgm:prSet presAssocID="{DB7DBB8D-9763-4B2F-8202-19D1D6D08671}" presName="childText" presStyleLbl="bgAcc1" presStyleIdx="2" presStyleCnt="12">
        <dgm:presLayoutVars>
          <dgm:bulletEnabled val="1"/>
        </dgm:presLayoutVars>
      </dgm:prSet>
      <dgm:spPr/>
    </dgm:pt>
    <dgm:pt modelId="{26674A7C-03C2-4125-A942-43A717357F08}" type="pres">
      <dgm:prSet presAssocID="{75CA0969-FD39-42AB-918E-EA1F44E60D9E}" presName="Name13" presStyleLbl="parChTrans1D2" presStyleIdx="3" presStyleCnt="12"/>
      <dgm:spPr/>
    </dgm:pt>
    <dgm:pt modelId="{4A402AC7-20C4-4631-9527-DC5A6AA882A9}" type="pres">
      <dgm:prSet presAssocID="{6B2E9584-9CDE-49EE-B979-591539F5D5E7}" presName="childText" presStyleLbl="bgAcc1" presStyleIdx="3" presStyleCnt="12">
        <dgm:presLayoutVars>
          <dgm:bulletEnabled val="1"/>
        </dgm:presLayoutVars>
      </dgm:prSet>
      <dgm:spPr/>
    </dgm:pt>
    <dgm:pt modelId="{A0088AEB-79A2-4295-8E43-69B907484E47}" type="pres">
      <dgm:prSet presAssocID="{CAB83240-C492-488D-B9CA-FBC682D63AA7}" presName="root" presStyleCnt="0"/>
      <dgm:spPr/>
    </dgm:pt>
    <dgm:pt modelId="{36C9F7B3-5B7F-4089-A414-2FE4980DA06C}" type="pres">
      <dgm:prSet presAssocID="{CAB83240-C492-488D-B9CA-FBC682D63AA7}" presName="rootComposite" presStyleCnt="0"/>
      <dgm:spPr/>
    </dgm:pt>
    <dgm:pt modelId="{AABD9BF0-2C8E-44F1-B0AA-464BC0A8C363}" type="pres">
      <dgm:prSet presAssocID="{CAB83240-C492-488D-B9CA-FBC682D63AA7}" presName="rootText" presStyleLbl="node1" presStyleIdx="1" presStyleCnt="4"/>
      <dgm:spPr/>
    </dgm:pt>
    <dgm:pt modelId="{E5037C7A-39F4-486D-8372-1A3C45C28B84}" type="pres">
      <dgm:prSet presAssocID="{CAB83240-C492-488D-B9CA-FBC682D63AA7}" presName="rootConnector" presStyleLbl="node1" presStyleIdx="1" presStyleCnt="4"/>
      <dgm:spPr/>
    </dgm:pt>
    <dgm:pt modelId="{917C835A-F7FD-490E-8FF7-41927FDE7F0F}" type="pres">
      <dgm:prSet presAssocID="{CAB83240-C492-488D-B9CA-FBC682D63AA7}" presName="childShape" presStyleCnt="0"/>
      <dgm:spPr/>
    </dgm:pt>
    <dgm:pt modelId="{F63C5E17-9D2F-41EA-B96A-0D3F7AF1E6F1}" type="pres">
      <dgm:prSet presAssocID="{2AF5E963-3B90-4E15-9C5F-692C129FB940}" presName="Name13" presStyleLbl="parChTrans1D2" presStyleIdx="4" presStyleCnt="12"/>
      <dgm:spPr/>
    </dgm:pt>
    <dgm:pt modelId="{77B7BA60-C17F-4D41-8BBA-DC1B3F8C1298}" type="pres">
      <dgm:prSet presAssocID="{41D4267E-0A6A-43DA-B4C4-A6073C9A5109}" presName="childText" presStyleLbl="bgAcc1" presStyleIdx="4" presStyleCnt="12">
        <dgm:presLayoutVars>
          <dgm:bulletEnabled val="1"/>
        </dgm:presLayoutVars>
      </dgm:prSet>
      <dgm:spPr/>
    </dgm:pt>
    <dgm:pt modelId="{F2B4229E-63C2-4A90-85F4-C0CD5D29F429}" type="pres">
      <dgm:prSet presAssocID="{62215D8C-0219-4ECE-B485-194A37394815}" presName="Name13" presStyleLbl="parChTrans1D2" presStyleIdx="5" presStyleCnt="12"/>
      <dgm:spPr/>
    </dgm:pt>
    <dgm:pt modelId="{136788C0-5CAD-4242-BD35-EC86A1D228FA}" type="pres">
      <dgm:prSet presAssocID="{34FE6B2A-306A-4886-BE48-CD3903FDF7CA}" presName="childText" presStyleLbl="bgAcc1" presStyleIdx="5" presStyleCnt="12">
        <dgm:presLayoutVars>
          <dgm:bulletEnabled val="1"/>
        </dgm:presLayoutVars>
      </dgm:prSet>
      <dgm:spPr/>
    </dgm:pt>
    <dgm:pt modelId="{EAA61CDC-B978-4683-B73D-BFB6157B7A79}" type="pres">
      <dgm:prSet presAssocID="{85802453-54A8-4D9C-B15A-D19D5DF3E14D}" presName="Name13" presStyleLbl="parChTrans1D2" presStyleIdx="6" presStyleCnt="12"/>
      <dgm:spPr/>
    </dgm:pt>
    <dgm:pt modelId="{5D0F96C1-20FB-4D8F-B7C8-1E058A61C43C}" type="pres">
      <dgm:prSet presAssocID="{BD29AB01-BDE0-4F8B-AA57-2D24985C0A38}" presName="childText" presStyleLbl="bgAcc1" presStyleIdx="6" presStyleCnt="12">
        <dgm:presLayoutVars>
          <dgm:bulletEnabled val="1"/>
        </dgm:presLayoutVars>
      </dgm:prSet>
      <dgm:spPr/>
    </dgm:pt>
    <dgm:pt modelId="{AAD0738C-9E95-4720-BFA0-B9A1AB1CBA62}" type="pres">
      <dgm:prSet presAssocID="{D0A72A27-82CB-4F0C-9A82-F1A3CB4DD367}" presName="Name13" presStyleLbl="parChTrans1D2" presStyleIdx="7" presStyleCnt="12"/>
      <dgm:spPr/>
    </dgm:pt>
    <dgm:pt modelId="{DD18B31F-653F-4D48-9C2A-1D57C62C6AA8}" type="pres">
      <dgm:prSet presAssocID="{8E8B916F-CB77-4776-9B75-322A8E00BCF1}" presName="childText" presStyleLbl="bgAcc1" presStyleIdx="7" presStyleCnt="12">
        <dgm:presLayoutVars>
          <dgm:bulletEnabled val="1"/>
        </dgm:presLayoutVars>
      </dgm:prSet>
      <dgm:spPr/>
    </dgm:pt>
    <dgm:pt modelId="{70D03D1C-0004-4113-87F5-F426D8FE898F}" type="pres">
      <dgm:prSet presAssocID="{FA451B93-21F8-4F1D-80CD-040B6335FEBF}" presName="root" presStyleCnt="0"/>
      <dgm:spPr/>
    </dgm:pt>
    <dgm:pt modelId="{6E7B400E-8DBB-472E-B27D-F6D54DFE0842}" type="pres">
      <dgm:prSet presAssocID="{FA451B93-21F8-4F1D-80CD-040B6335FEBF}" presName="rootComposite" presStyleCnt="0"/>
      <dgm:spPr/>
    </dgm:pt>
    <dgm:pt modelId="{99815746-05E5-4864-86D3-93CD297AC283}" type="pres">
      <dgm:prSet presAssocID="{FA451B93-21F8-4F1D-80CD-040B6335FEBF}" presName="rootText" presStyleLbl="node1" presStyleIdx="2" presStyleCnt="4"/>
      <dgm:spPr/>
    </dgm:pt>
    <dgm:pt modelId="{681BA77E-7836-4E89-AD72-04F98F1C8E26}" type="pres">
      <dgm:prSet presAssocID="{FA451B93-21F8-4F1D-80CD-040B6335FEBF}" presName="rootConnector" presStyleLbl="node1" presStyleIdx="2" presStyleCnt="4"/>
      <dgm:spPr/>
    </dgm:pt>
    <dgm:pt modelId="{237E0DD3-13E9-419A-9184-D76CF36D72F5}" type="pres">
      <dgm:prSet presAssocID="{FA451B93-21F8-4F1D-80CD-040B6335FEBF}" presName="childShape" presStyleCnt="0"/>
      <dgm:spPr/>
    </dgm:pt>
    <dgm:pt modelId="{F5292C50-3D22-4427-B21C-4AE55AD28665}" type="pres">
      <dgm:prSet presAssocID="{281D3630-27DF-4213-AF82-34803D3FF87B}" presName="Name13" presStyleLbl="parChTrans1D2" presStyleIdx="8" presStyleCnt="12"/>
      <dgm:spPr/>
    </dgm:pt>
    <dgm:pt modelId="{D00CD204-DBB8-40E6-B0F8-4741D687E8D4}" type="pres">
      <dgm:prSet presAssocID="{ABE5382A-C2A9-4D4B-AE0C-0E16450BED3C}" presName="childText" presStyleLbl="bgAcc1" presStyleIdx="8" presStyleCnt="12">
        <dgm:presLayoutVars>
          <dgm:bulletEnabled val="1"/>
        </dgm:presLayoutVars>
      </dgm:prSet>
      <dgm:spPr/>
    </dgm:pt>
    <dgm:pt modelId="{201BF9AD-0E6A-4FC1-8003-59680C8DD17E}" type="pres">
      <dgm:prSet presAssocID="{834D21D8-ED1B-40E5-8120-176DDBCEECF7}" presName="Name13" presStyleLbl="parChTrans1D2" presStyleIdx="9" presStyleCnt="12"/>
      <dgm:spPr/>
    </dgm:pt>
    <dgm:pt modelId="{3D2A9D41-B42D-408B-AC83-EAA68BA58EFC}" type="pres">
      <dgm:prSet presAssocID="{BC59B37B-EBC3-44CD-AF9C-DDCD45ED4FBB}" presName="childText" presStyleLbl="bgAcc1" presStyleIdx="9" presStyleCnt="12">
        <dgm:presLayoutVars>
          <dgm:bulletEnabled val="1"/>
        </dgm:presLayoutVars>
      </dgm:prSet>
      <dgm:spPr/>
    </dgm:pt>
    <dgm:pt modelId="{C087737F-D099-4208-AD79-C7849BB236CC}" type="pres">
      <dgm:prSet presAssocID="{B89A3143-FB0C-4481-A64F-B60FDDFA4031}" presName="root" presStyleCnt="0"/>
      <dgm:spPr/>
    </dgm:pt>
    <dgm:pt modelId="{F6CC2ABE-CA5F-4D65-ACBD-B57C23A8B5BA}" type="pres">
      <dgm:prSet presAssocID="{B89A3143-FB0C-4481-A64F-B60FDDFA4031}" presName="rootComposite" presStyleCnt="0"/>
      <dgm:spPr/>
    </dgm:pt>
    <dgm:pt modelId="{1683972E-05A5-499A-912E-08EDDFFE1A7D}" type="pres">
      <dgm:prSet presAssocID="{B89A3143-FB0C-4481-A64F-B60FDDFA4031}" presName="rootText" presStyleLbl="node1" presStyleIdx="3" presStyleCnt="4"/>
      <dgm:spPr/>
    </dgm:pt>
    <dgm:pt modelId="{BE840C57-E3A1-40C5-971D-A447DE1F65FF}" type="pres">
      <dgm:prSet presAssocID="{B89A3143-FB0C-4481-A64F-B60FDDFA4031}" presName="rootConnector" presStyleLbl="node1" presStyleIdx="3" presStyleCnt="4"/>
      <dgm:spPr/>
    </dgm:pt>
    <dgm:pt modelId="{A37F2A23-D108-486F-928C-D4BED265D9B7}" type="pres">
      <dgm:prSet presAssocID="{B89A3143-FB0C-4481-A64F-B60FDDFA4031}" presName="childShape" presStyleCnt="0"/>
      <dgm:spPr/>
    </dgm:pt>
    <dgm:pt modelId="{A2BF66B9-B8DC-4BD4-AE36-898A958CD1D0}" type="pres">
      <dgm:prSet presAssocID="{0B6D5383-48CB-4113-9E6A-BC62AA8469EC}" presName="Name13" presStyleLbl="parChTrans1D2" presStyleIdx="10" presStyleCnt="12"/>
      <dgm:spPr/>
    </dgm:pt>
    <dgm:pt modelId="{38798D6B-ACA7-452F-B27D-D88CC9D5F7F1}" type="pres">
      <dgm:prSet presAssocID="{90E80F33-E2CC-4F31-A4AA-0FF064F2D8EC}" presName="childText" presStyleLbl="bgAcc1" presStyleIdx="10" presStyleCnt="12" custLinFactNeighborX="2178">
        <dgm:presLayoutVars>
          <dgm:bulletEnabled val="1"/>
        </dgm:presLayoutVars>
      </dgm:prSet>
      <dgm:spPr/>
    </dgm:pt>
    <dgm:pt modelId="{FBF91153-C139-4F7F-8E04-C78FF08774E1}" type="pres">
      <dgm:prSet presAssocID="{3D4CE94D-A0B9-4B77-B6CD-66EA6810BC18}" presName="Name13" presStyleLbl="parChTrans1D2" presStyleIdx="11" presStyleCnt="12"/>
      <dgm:spPr/>
    </dgm:pt>
    <dgm:pt modelId="{7CD94DC8-769D-419F-B6DD-42F0E6975F56}" type="pres">
      <dgm:prSet presAssocID="{D5FC3B9F-2D0C-4EC2-B56B-4D37C3FB2E53}" presName="childText" presStyleLbl="bgAcc1" presStyleIdx="11" presStyleCnt="12">
        <dgm:presLayoutVars>
          <dgm:bulletEnabled val="1"/>
        </dgm:presLayoutVars>
      </dgm:prSet>
      <dgm:spPr/>
    </dgm:pt>
  </dgm:ptLst>
  <dgm:cxnLst>
    <dgm:cxn modelId="{9D1EFF08-BCD4-4DCD-9238-009D53AD8EDF}" type="presOf" srcId="{62215D8C-0219-4ECE-B485-194A37394815}" destId="{F2B4229E-63C2-4A90-85F4-C0CD5D29F429}" srcOrd="0" destOrd="0" presId="urn:microsoft.com/office/officeart/2005/8/layout/hierarchy3"/>
    <dgm:cxn modelId="{DE416F0C-8868-4B04-B798-9279535C22A6}" srcId="{1DC22BBE-7C5D-469D-B9A6-31AFF28D752B}" destId="{B89A3143-FB0C-4481-A64F-B60FDDFA4031}" srcOrd="3" destOrd="0" parTransId="{BA774C92-F892-4382-8835-9191537A3BA5}" sibTransId="{47C21F59-9B59-46D7-9FB5-D3173C95967A}"/>
    <dgm:cxn modelId="{C96EED0E-E154-4E93-A33C-A34C17746EE5}" type="presOf" srcId="{F46DA4CE-2E0B-489A-82E2-2F6D53DDA584}" destId="{226B9175-1C25-4224-A933-CCACE5E3EAC7}" srcOrd="0" destOrd="0" presId="urn:microsoft.com/office/officeart/2005/8/layout/hierarchy3"/>
    <dgm:cxn modelId="{D7B0CB0F-ED60-4CBB-9804-B41048166EA9}" srcId="{B89A3143-FB0C-4481-A64F-B60FDDFA4031}" destId="{90E80F33-E2CC-4F31-A4AA-0FF064F2D8EC}" srcOrd="0" destOrd="0" parTransId="{0B6D5383-48CB-4113-9E6A-BC62AA8469EC}" sibTransId="{3B81FA6D-C5AB-4601-9FC6-F6E5F1D4D744}"/>
    <dgm:cxn modelId="{1AC16512-0126-4AA0-A175-C454E9E10BCE}" srcId="{FA451B93-21F8-4F1D-80CD-040B6335FEBF}" destId="{BC59B37B-EBC3-44CD-AF9C-DDCD45ED4FBB}" srcOrd="1" destOrd="0" parTransId="{834D21D8-ED1B-40E5-8120-176DDBCEECF7}" sibTransId="{80065038-A348-46BB-AD1F-78371B323255}"/>
    <dgm:cxn modelId="{35176D14-1C26-40EA-82C8-213966A116CC}" srcId="{B89A3143-FB0C-4481-A64F-B60FDDFA4031}" destId="{D5FC3B9F-2D0C-4EC2-B56B-4D37C3FB2E53}" srcOrd="1" destOrd="0" parTransId="{3D4CE94D-A0B9-4B77-B6CD-66EA6810BC18}" sibTransId="{80BB973F-9E01-4411-9197-310A77CBDEA9}"/>
    <dgm:cxn modelId="{B7A3DC15-9590-4478-9A49-3D2CE1888D58}" type="presOf" srcId="{ABE5382A-C2A9-4D4B-AE0C-0E16450BED3C}" destId="{D00CD204-DBB8-40E6-B0F8-4741D687E8D4}" srcOrd="0" destOrd="0" presId="urn:microsoft.com/office/officeart/2005/8/layout/hierarchy3"/>
    <dgm:cxn modelId="{6537C025-A39A-4085-9C8F-B872E8AFC66E}" type="presOf" srcId="{8E8B916F-CB77-4776-9B75-322A8E00BCF1}" destId="{DD18B31F-653F-4D48-9C2A-1D57C62C6AA8}" srcOrd="0" destOrd="0" presId="urn:microsoft.com/office/officeart/2005/8/layout/hierarchy3"/>
    <dgm:cxn modelId="{F6FD2C28-1458-44F6-9284-A3F064DFC9D4}" srcId="{CAB83240-C492-488D-B9CA-FBC682D63AA7}" destId="{8E8B916F-CB77-4776-9B75-322A8E00BCF1}" srcOrd="3" destOrd="0" parTransId="{D0A72A27-82CB-4F0C-9A82-F1A3CB4DD367}" sibTransId="{9AA89D74-968B-4B41-9BC4-E4BEB99EF424}"/>
    <dgm:cxn modelId="{1505CB2A-73C2-45C2-9033-F429A0C3E5B5}" type="presOf" srcId="{BD29AB01-BDE0-4F8B-AA57-2D24985C0A38}" destId="{5D0F96C1-20FB-4D8F-B7C8-1E058A61C43C}" srcOrd="0" destOrd="0" presId="urn:microsoft.com/office/officeart/2005/8/layout/hierarchy3"/>
    <dgm:cxn modelId="{CC0CFD2B-5092-4FC2-A6FA-B04F74519DCD}" type="presOf" srcId="{834D21D8-ED1B-40E5-8120-176DDBCEECF7}" destId="{201BF9AD-0E6A-4FC1-8003-59680C8DD17E}" srcOrd="0" destOrd="0" presId="urn:microsoft.com/office/officeart/2005/8/layout/hierarchy3"/>
    <dgm:cxn modelId="{1C92EA33-E1DD-4B30-9B06-01C57596FC0C}" type="presOf" srcId="{6B2E9584-9CDE-49EE-B979-591539F5D5E7}" destId="{4A402AC7-20C4-4631-9527-DC5A6AA882A9}" srcOrd="0" destOrd="0" presId="urn:microsoft.com/office/officeart/2005/8/layout/hierarchy3"/>
    <dgm:cxn modelId="{2EB36A3D-2805-4184-BACA-A6FF06902498}" type="presOf" srcId="{D0A72A27-82CB-4F0C-9A82-F1A3CB4DD367}" destId="{AAD0738C-9E95-4720-BFA0-B9A1AB1CBA62}" srcOrd="0" destOrd="0" presId="urn:microsoft.com/office/officeart/2005/8/layout/hierarchy3"/>
    <dgm:cxn modelId="{E0B2BF5C-A4C5-4816-AD83-5D91A5E06793}" type="presOf" srcId="{BC59B37B-EBC3-44CD-AF9C-DDCD45ED4FBB}" destId="{3D2A9D41-B42D-408B-AC83-EAA68BA58EFC}" srcOrd="0" destOrd="0" presId="urn:microsoft.com/office/officeart/2005/8/layout/hierarchy3"/>
    <dgm:cxn modelId="{BA80E55C-679E-4AC3-89CF-2CE8D53412FB}" type="presOf" srcId="{75CA0969-FD39-42AB-918E-EA1F44E60D9E}" destId="{26674A7C-03C2-4125-A942-43A717357F08}" srcOrd="0" destOrd="0" presId="urn:microsoft.com/office/officeart/2005/8/layout/hierarchy3"/>
    <dgm:cxn modelId="{A2FBA15E-18A6-42A2-8598-1F8E7E0E38B7}" srcId="{CAB83240-C492-488D-B9CA-FBC682D63AA7}" destId="{41D4267E-0A6A-43DA-B4C4-A6073C9A5109}" srcOrd="0" destOrd="0" parTransId="{2AF5E963-3B90-4E15-9C5F-692C129FB940}" sibTransId="{D8DF2CF1-4832-4FAB-965C-FF8319157E01}"/>
    <dgm:cxn modelId="{EEF1C660-5C44-4C40-8B3A-EC22E8023138}" srcId="{FA451B93-21F8-4F1D-80CD-040B6335FEBF}" destId="{ABE5382A-C2A9-4D4B-AE0C-0E16450BED3C}" srcOrd="0" destOrd="0" parTransId="{281D3630-27DF-4213-AF82-34803D3FF87B}" sibTransId="{01B0CA79-4433-408B-8BB2-AA3AAA0C34F2}"/>
    <dgm:cxn modelId="{2D4F7442-46BB-4092-A1B8-AC224A85EB0F}" type="presOf" srcId="{840DE060-8A3E-4800-97AF-0824A49AB869}" destId="{153BD5D2-76CB-435A-8E83-A05F4DADC19B}" srcOrd="0" destOrd="0" presId="urn:microsoft.com/office/officeart/2005/8/layout/hierarchy3"/>
    <dgm:cxn modelId="{ED80E743-9E92-4917-977F-E0696445F4DC}" type="presOf" srcId="{FA451B93-21F8-4F1D-80CD-040B6335FEBF}" destId="{99815746-05E5-4864-86D3-93CD297AC283}" srcOrd="0" destOrd="0" presId="urn:microsoft.com/office/officeart/2005/8/layout/hierarchy3"/>
    <dgm:cxn modelId="{75A8E247-17BB-4958-B698-4CE668E30DC3}" type="presOf" srcId="{281D3630-27DF-4213-AF82-34803D3FF87B}" destId="{F5292C50-3D22-4427-B21C-4AE55AD28665}" srcOrd="0" destOrd="0" presId="urn:microsoft.com/office/officeart/2005/8/layout/hierarchy3"/>
    <dgm:cxn modelId="{FCA49C48-F4E0-405F-A7B8-595EEBE391FD}" type="presOf" srcId="{D5FC3B9F-2D0C-4EC2-B56B-4D37C3FB2E53}" destId="{7CD94DC8-769D-419F-B6DD-42F0E6975F56}" srcOrd="0" destOrd="0" presId="urn:microsoft.com/office/officeart/2005/8/layout/hierarchy3"/>
    <dgm:cxn modelId="{33515E49-EB7A-446D-B44E-B507BE1588EC}" srcId="{1DC22BBE-7C5D-469D-B9A6-31AFF28D752B}" destId="{CAB83240-C492-488D-B9CA-FBC682D63AA7}" srcOrd="1" destOrd="0" parTransId="{0EC11D17-2746-4288-BC8B-4A596E3923F1}" sibTransId="{44A41765-5681-444E-8D10-34F9C88F4D2B}"/>
    <dgm:cxn modelId="{1FC8BE6B-2BB8-4FC7-9473-3585F25CBA1F}" srcId="{45454C95-C9FD-4EED-AAFA-1E6C42707829}" destId="{6B2E9584-9CDE-49EE-B979-591539F5D5E7}" srcOrd="3" destOrd="0" parTransId="{75CA0969-FD39-42AB-918E-EA1F44E60D9E}" sibTransId="{C924E959-1F40-42EE-B0B1-FA6E658E7516}"/>
    <dgm:cxn modelId="{16DDB96D-AABA-4522-A4CA-ED3128941CCA}" type="presOf" srcId="{34FE6B2A-306A-4886-BE48-CD3903FDF7CA}" destId="{136788C0-5CAD-4242-BD35-EC86A1D228FA}" srcOrd="0" destOrd="0" presId="urn:microsoft.com/office/officeart/2005/8/layout/hierarchy3"/>
    <dgm:cxn modelId="{19E0946E-7952-4662-BEE1-1F042EEB4A7E}" srcId="{1DC22BBE-7C5D-469D-B9A6-31AFF28D752B}" destId="{FA451B93-21F8-4F1D-80CD-040B6335FEBF}" srcOrd="2" destOrd="0" parTransId="{B9A86A02-3EDD-4116-9613-1804D426A20D}" sibTransId="{233F797E-0E18-4725-9F86-BF167BC16687}"/>
    <dgm:cxn modelId="{8BB0BD51-E735-47D6-980F-4ED1C7BA0FF0}" type="presOf" srcId="{CAB83240-C492-488D-B9CA-FBC682D63AA7}" destId="{AABD9BF0-2C8E-44F1-B0AA-464BC0A8C363}" srcOrd="0" destOrd="0" presId="urn:microsoft.com/office/officeart/2005/8/layout/hierarchy3"/>
    <dgm:cxn modelId="{0B0AB752-B9E6-4019-B745-47152C76A0B5}" srcId="{45454C95-C9FD-4EED-AAFA-1E6C42707829}" destId="{1A38ACF7-4AA5-4169-93AE-96B9EC13265D}" srcOrd="1" destOrd="0" parTransId="{F46DA4CE-2E0B-489A-82E2-2F6D53DDA584}" sibTransId="{1193FCF3-C80D-4D73-B918-9CEAF5AEE831}"/>
    <dgm:cxn modelId="{342E4753-BBC9-4C25-AE95-956D9FAF2FB1}" srcId="{CAB83240-C492-488D-B9CA-FBC682D63AA7}" destId="{34FE6B2A-306A-4886-BE48-CD3903FDF7CA}" srcOrd="1" destOrd="0" parTransId="{62215D8C-0219-4ECE-B485-194A37394815}" sibTransId="{BC2CA0B4-AD29-4B43-B55D-368192541E2F}"/>
    <dgm:cxn modelId="{8DBE9088-F19C-4D0E-855B-7970395B6903}" type="presOf" srcId="{3D4CE94D-A0B9-4B77-B6CD-66EA6810BC18}" destId="{FBF91153-C139-4F7F-8E04-C78FF08774E1}" srcOrd="0" destOrd="0" presId="urn:microsoft.com/office/officeart/2005/8/layout/hierarchy3"/>
    <dgm:cxn modelId="{F09429A3-10CB-40F8-8A40-5BA3A3E23C8C}" srcId="{1DC22BBE-7C5D-469D-B9A6-31AFF28D752B}" destId="{45454C95-C9FD-4EED-AAFA-1E6C42707829}" srcOrd="0" destOrd="0" parTransId="{B38AE918-BB8A-42DA-8CF6-408860A0121E}" sibTransId="{34E9A6B6-2188-445E-9FBF-763A83938FC2}"/>
    <dgm:cxn modelId="{1A6D1CA9-323D-4BC8-B277-0DDA6574158C}" type="presOf" srcId="{CC19CF56-1F55-41E6-8C16-DB24C7D6D545}" destId="{442A25B1-AEAB-4ADC-A53D-2C45EA703E6D}" srcOrd="0" destOrd="0" presId="urn:microsoft.com/office/officeart/2005/8/layout/hierarchy3"/>
    <dgm:cxn modelId="{9EF1C8AA-3654-4A65-AD2B-40ABD969F970}" srcId="{CAB83240-C492-488D-B9CA-FBC682D63AA7}" destId="{BD29AB01-BDE0-4F8B-AA57-2D24985C0A38}" srcOrd="2" destOrd="0" parTransId="{85802453-54A8-4D9C-B15A-D19D5DF3E14D}" sibTransId="{E40F780B-BCD4-48FB-B4F7-2AF92528FEBA}"/>
    <dgm:cxn modelId="{8C3012AB-4091-4466-8FD5-6BAC2B87D01B}" type="presOf" srcId="{B89A3143-FB0C-4481-A64F-B60FDDFA4031}" destId="{BE840C57-E3A1-40C5-971D-A447DE1F65FF}" srcOrd="1" destOrd="0" presId="urn:microsoft.com/office/officeart/2005/8/layout/hierarchy3"/>
    <dgm:cxn modelId="{560D60AE-1652-4757-8612-5198E02F4255}" type="presOf" srcId="{41D4267E-0A6A-43DA-B4C4-A6073C9A5109}" destId="{77B7BA60-C17F-4D41-8BBA-DC1B3F8C1298}" srcOrd="0" destOrd="0" presId="urn:microsoft.com/office/officeart/2005/8/layout/hierarchy3"/>
    <dgm:cxn modelId="{73D549B0-F535-4586-A0DB-E0C2CFD0DFF4}" srcId="{45454C95-C9FD-4EED-AAFA-1E6C42707829}" destId="{840DE060-8A3E-4800-97AF-0824A49AB869}" srcOrd="0" destOrd="0" parTransId="{CC19CF56-1F55-41E6-8C16-DB24C7D6D545}" sibTransId="{EF675A1F-0764-4D0B-AF9A-6CC04496FAB6}"/>
    <dgm:cxn modelId="{5DD04EB3-1B12-45F5-A481-91F6341FC967}" type="presOf" srcId="{B89A3143-FB0C-4481-A64F-B60FDDFA4031}" destId="{1683972E-05A5-499A-912E-08EDDFFE1A7D}" srcOrd="0" destOrd="0" presId="urn:microsoft.com/office/officeart/2005/8/layout/hierarchy3"/>
    <dgm:cxn modelId="{7A957FC0-BB59-4064-A077-39D6CB2CF109}" type="presOf" srcId="{85802453-54A8-4D9C-B15A-D19D5DF3E14D}" destId="{EAA61CDC-B978-4683-B73D-BFB6157B7A79}" srcOrd="0" destOrd="0" presId="urn:microsoft.com/office/officeart/2005/8/layout/hierarchy3"/>
    <dgm:cxn modelId="{1425B1CC-3663-46D5-9BCC-E593114C80F5}" type="presOf" srcId="{DB7DBB8D-9763-4B2F-8202-19D1D6D08671}" destId="{3FBB34D4-6CCA-4785-8CD7-326B518E1363}" srcOrd="0" destOrd="0" presId="urn:microsoft.com/office/officeart/2005/8/layout/hierarchy3"/>
    <dgm:cxn modelId="{F769DDDF-7E3E-4C43-8BE3-AC866A82062E}" type="presOf" srcId="{B2CBB3DC-579F-4FD5-ABEA-3CE786BC8B78}" destId="{5C4B5C17-5C40-41A6-8BF6-4B122257CB56}" srcOrd="0" destOrd="0" presId="urn:microsoft.com/office/officeart/2005/8/layout/hierarchy3"/>
    <dgm:cxn modelId="{BEC50DE3-AC88-4CFD-A41B-E56A42FB2402}" srcId="{45454C95-C9FD-4EED-AAFA-1E6C42707829}" destId="{DB7DBB8D-9763-4B2F-8202-19D1D6D08671}" srcOrd="2" destOrd="0" parTransId="{B2CBB3DC-579F-4FD5-ABEA-3CE786BC8B78}" sibTransId="{3769F82E-DA69-42CB-AE72-D320B56B842F}"/>
    <dgm:cxn modelId="{DFE0CFE6-0976-40E3-90E0-8D50B91AACC6}" type="presOf" srcId="{45454C95-C9FD-4EED-AAFA-1E6C42707829}" destId="{09013C54-702B-42F5-9C66-19F19FB2F2B6}" srcOrd="1" destOrd="0" presId="urn:microsoft.com/office/officeart/2005/8/layout/hierarchy3"/>
    <dgm:cxn modelId="{F51452E8-A9D3-4100-B28F-68820C32ECA1}" type="presOf" srcId="{2AF5E963-3B90-4E15-9C5F-692C129FB940}" destId="{F63C5E17-9D2F-41EA-B96A-0D3F7AF1E6F1}" srcOrd="0" destOrd="0" presId="urn:microsoft.com/office/officeart/2005/8/layout/hierarchy3"/>
    <dgm:cxn modelId="{AB4C12E9-B844-4AA7-867F-9907C8187B88}" type="presOf" srcId="{45454C95-C9FD-4EED-AAFA-1E6C42707829}" destId="{B1666F1E-22D4-4742-9D1D-59E1DCBCCF96}" srcOrd="0" destOrd="0" presId="urn:microsoft.com/office/officeart/2005/8/layout/hierarchy3"/>
    <dgm:cxn modelId="{2786EDEB-AEA4-4FA7-8D6E-37EC27211A98}" type="presOf" srcId="{1DC22BBE-7C5D-469D-B9A6-31AFF28D752B}" destId="{0A9A8BE7-C866-4ABF-AF59-FB0E98DC458A}" srcOrd="0" destOrd="0" presId="urn:microsoft.com/office/officeart/2005/8/layout/hierarchy3"/>
    <dgm:cxn modelId="{F35C23ED-AF13-476B-BFE2-825126DA5CE8}" type="presOf" srcId="{1A38ACF7-4AA5-4169-93AE-96B9EC13265D}" destId="{C5B33746-CD25-4AA4-A2CA-806C94B4C6F2}" srcOrd="0" destOrd="0" presId="urn:microsoft.com/office/officeart/2005/8/layout/hierarchy3"/>
    <dgm:cxn modelId="{B09997EF-D93E-4B03-B9CA-B6FB4DC4E2BB}" type="presOf" srcId="{FA451B93-21F8-4F1D-80CD-040B6335FEBF}" destId="{681BA77E-7836-4E89-AD72-04F98F1C8E26}" srcOrd="1" destOrd="0" presId="urn:microsoft.com/office/officeart/2005/8/layout/hierarchy3"/>
    <dgm:cxn modelId="{405D25F2-8A0D-40AF-BBBB-51C13E25D7F7}" type="presOf" srcId="{CAB83240-C492-488D-B9CA-FBC682D63AA7}" destId="{E5037C7A-39F4-486D-8372-1A3C45C28B84}" srcOrd="1" destOrd="0" presId="urn:microsoft.com/office/officeart/2005/8/layout/hierarchy3"/>
    <dgm:cxn modelId="{17167DF3-AB09-4D89-AB3F-A835B29DCD80}" type="presOf" srcId="{90E80F33-E2CC-4F31-A4AA-0FF064F2D8EC}" destId="{38798D6B-ACA7-452F-B27D-D88CC9D5F7F1}" srcOrd="0" destOrd="0" presId="urn:microsoft.com/office/officeart/2005/8/layout/hierarchy3"/>
    <dgm:cxn modelId="{2DD047FE-5D55-438C-938A-41A609C456DB}" type="presOf" srcId="{0B6D5383-48CB-4113-9E6A-BC62AA8469EC}" destId="{A2BF66B9-B8DC-4BD4-AE36-898A958CD1D0}" srcOrd="0" destOrd="0" presId="urn:microsoft.com/office/officeart/2005/8/layout/hierarchy3"/>
    <dgm:cxn modelId="{F07BE695-65AF-4A45-A3CE-DB71D8D45DDE}" type="presParOf" srcId="{0A9A8BE7-C866-4ABF-AF59-FB0E98DC458A}" destId="{6462340A-CE4E-4377-A7F6-F0169B3CA298}" srcOrd="0" destOrd="0" presId="urn:microsoft.com/office/officeart/2005/8/layout/hierarchy3"/>
    <dgm:cxn modelId="{28605206-DFCC-4E86-BE94-62BE8F574AA0}" type="presParOf" srcId="{6462340A-CE4E-4377-A7F6-F0169B3CA298}" destId="{7244DBB1-3BE9-4447-95B6-952B4ED01CCB}" srcOrd="0" destOrd="0" presId="urn:microsoft.com/office/officeart/2005/8/layout/hierarchy3"/>
    <dgm:cxn modelId="{C20CE76E-285F-41E9-873B-1307232BAFFF}" type="presParOf" srcId="{7244DBB1-3BE9-4447-95B6-952B4ED01CCB}" destId="{B1666F1E-22D4-4742-9D1D-59E1DCBCCF96}" srcOrd="0" destOrd="0" presId="urn:microsoft.com/office/officeart/2005/8/layout/hierarchy3"/>
    <dgm:cxn modelId="{FF348BF4-2FCD-495D-A361-BB1D84F2F84A}" type="presParOf" srcId="{7244DBB1-3BE9-4447-95B6-952B4ED01CCB}" destId="{09013C54-702B-42F5-9C66-19F19FB2F2B6}" srcOrd="1" destOrd="0" presId="urn:microsoft.com/office/officeart/2005/8/layout/hierarchy3"/>
    <dgm:cxn modelId="{7E9C1AEC-C665-4D3B-AE19-DE51E6C75528}" type="presParOf" srcId="{6462340A-CE4E-4377-A7F6-F0169B3CA298}" destId="{35504FDE-DB98-479C-BAD4-EE8754F8C821}" srcOrd="1" destOrd="0" presId="urn:microsoft.com/office/officeart/2005/8/layout/hierarchy3"/>
    <dgm:cxn modelId="{8F265EF3-0F28-4A9E-B192-CFD8CC978A14}" type="presParOf" srcId="{35504FDE-DB98-479C-BAD4-EE8754F8C821}" destId="{442A25B1-AEAB-4ADC-A53D-2C45EA703E6D}" srcOrd="0" destOrd="0" presId="urn:microsoft.com/office/officeart/2005/8/layout/hierarchy3"/>
    <dgm:cxn modelId="{C1005AB9-177D-4729-82DF-9A61A50AB0B7}" type="presParOf" srcId="{35504FDE-DB98-479C-BAD4-EE8754F8C821}" destId="{153BD5D2-76CB-435A-8E83-A05F4DADC19B}" srcOrd="1" destOrd="0" presId="urn:microsoft.com/office/officeart/2005/8/layout/hierarchy3"/>
    <dgm:cxn modelId="{00D14BAA-07DC-4E9A-9BC2-F2E94F35F0C6}" type="presParOf" srcId="{35504FDE-DB98-479C-BAD4-EE8754F8C821}" destId="{226B9175-1C25-4224-A933-CCACE5E3EAC7}" srcOrd="2" destOrd="0" presId="urn:microsoft.com/office/officeart/2005/8/layout/hierarchy3"/>
    <dgm:cxn modelId="{73490DAF-8B5B-4C0F-AE9B-030512A8B3E7}" type="presParOf" srcId="{35504FDE-DB98-479C-BAD4-EE8754F8C821}" destId="{C5B33746-CD25-4AA4-A2CA-806C94B4C6F2}" srcOrd="3" destOrd="0" presId="urn:microsoft.com/office/officeart/2005/8/layout/hierarchy3"/>
    <dgm:cxn modelId="{1AA2EAFF-3E93-4BE6-AE4F-E24CA01465D2}" type="presParOf" srcId="{35504FDE-DB98-479C-BAD4-EE8754F8C821}" destId="{5C4B5C17-5C40-41A6-8BF6-4B122257CB56}" srcOrd="4" destOrd="0" presId="urn:microsoft.com/office/officeart/2005/8/layout/hierarchy3"/>
    <dgm:cxn modelId="{04D6484F-097A-4966-8AA2-99B2BA9F4A30}" type="presParOf" srcId="{35504FDE-DB98-479C-BAD4-EE8754F8C821}" destId="{3FBB34D4-6CCA-4785-8CD7-326B518E1363}" srcOrd="5" destOrd="0" presId="urn:microsoft.com/office/officeart/2005/8/layout/hierarchy3"/>
    <dgm:cxn modelId="{DDCB3885-1E8C-4854-A4DF-EFE42883FDC5}" type="presParOf" srcId="{35504FDE-DB98-479C-BAD4-EE8754F8C821}" destId="{26674A7C-03C2-4125-A942-43A717357F08}" srcOrd="6" destOrd="0" presId="urn:microsoft.com/office/officeart/2005/8/layout/hierarchy3"/>
    <dgm:cxn modelId="{9A206220-DB73-4F6D-A76F-1C38989C20CE}" type="presParOf" srcId="{35504FDE-DB98-479C-BAD4-EE8754F8C821}" destId="{4A402AC7-20C4-4631-9527-DC5A6AA882A9}" srcOrd="7" destOrd="0" presId="urn:microsoft.com/office/officeart/2005/8/layout/hierarchy3"/>
    <dgm:cxn modelId="{173B55E1-D452-45C7-B177-FFD036C713F3}" type="presParOf" srcId="{0A9A8BE7-C866-4ABF-AF59-FB0E98DC458A}" destId="{A0088AEB-79A2-4295-8E43-69B907484E47}" srcOrd="1" destOrd="0" presId="urn:microsoft.com/office/officeart/2005/8/layout/hierarchy3"/>
    <dgm:cxn modelId="{C6BDFCF7-9DB2-4510-B620-33811AAE2038}" type="presParOf" srcId="{A0088AEB-79A2-4295-8E43-69B907484E47}" destId="{36C9F7B3-5B7F-4089-A414-2FE4980DA06C}" srcOrd="0" destOrd="0" presId="urn:microsoft.com/office/officeart/2005/8/layout/hierarchy3"/>
    <dgm:cxn modelId="{BF7AEF83-ECCC-4F2A-B271-5CF9472F204E}" type="presParOf" srcId="{36C9F7B3-5B7F-4089-A414-2FE4980DA06C}" destId="{AABD9BF0-2C8E-44F1-B0AA-464BC0A8C363}" srcOrd="0" destOrd="0" presId="urn:microsoft.com/office/officeart/2005/8/layout/hierarchy3"/>
    <dgm:cxn modelId="{771AD042-0B3C-4F15-8DCB-1B5BAD8BFC57}" type="presParOf" srcId="{36C9F7B3-5B7F-4089-A414-2FE4980DA06C}" destId="{E5037C7A-39F4-486D-8372-1A3C45C28B84}" srcOrd="1" destOrd="0" presId="urn:microsoft.com/office/officeart/2005/8/layout/hierarchy3"/>
    <dgm:cxn modelId="{753F5A0D-75D2-4727-886A-6DC8C9A770CE}" type="presParOf" srcId="{A0088AEB-79A2-4295-8E43-69B907484E47}" destId="{917C835A-F7FD-490E-8FF7-41927FDE7F0F}" srcOrd="1" destOrd="0" presId="urn:microsoft.com/office/officeart/2005/8/layout/hierarchy3"/>
    <dgm:cxn modelId="{D5530C63-72C5-4318-ADA6-EF8EC187461A}" type="presParOf" srcId="{917C835A-F7FD-490E-8FF7-41927FDE7F0F}" destId="{F63C5E17-9D2F-41EA-B96A-0D3F7AF1E6F1}" srcOrd="0" destOrd="0" presId="urn:microsoft.com/office/officeart/2005/8/layout/hierarchy3"/>
    <dgm:cxn modelId="{DAE223E7-EFA3-4E49-BA4D-DB8F1BC9C1F7}" type="presParOf" srcId="{917C835A-F7FD-490E-8FF7-41927FDE7F0F}" destId="{77B7BA60-C17F-4D41-8BBA-DC1B3F8C1298}" srcOrd="1" destOrd="0" presId="urn:microsoft.com/office/officeart/2005/8/layout/hierarchy3"/>
    <dgm:cxn modelId="{C44316A4-2AC7-4E26-BDE9-A3B50719B7F4}" type="presParOf" srcId="{917C835A-F7FD-490E-8FF7-41927FDE7F0F}" destId="{F2B4229E-63C2-4A90-85F4-C0CD5D29F429}" srcOrd="2" destOrd="0" presId="urn:microsoft.com/office/officeart/2005/8/layout/hierarchy3"/>
    <dgm:cxn modelId="{B5D39896-77C1-4EC6-9322-727E4D238185}" type="presParOf" srcId="{917C835A-F7FD-490E-8FF7-41927FDE7F0F}" destId="{136788C0-5CAD-4242-BD35-EC86A1D228FA}" srcOrd="3" destOrd="0" presId="urn:microsoft.com/office/officeart/2005/8/layout/hierarchy3"/>
    <dgm:cxn modelId="{EE27D723-2793-4D21-91AD-AA1DDFA6370E}" type="presParOf" srcId="{917C835A-F7FD-490E-8FF7-41927FDE7F0F}" destId="{EAA61CDC-B978-4683-B73D-BFB6157B7A79}" srcOrd="4" destOrd="0" presId="urn:microsoft.com/office/officeart/2005/8/layout/hierarchy3"/>
    <dgm:cxn modelId="{92EA0714-231E-477C-B13E-AB5C256CE48D}" type="presParOf" srcId="{917C835A-F7FD-490E-8FF7-41927FDE7F0F}" destId="{5D0F96C1-20FB-4D8F-B7C8-1E058A61C43C}" srcOrd="5" destOrd="0" presId="urn:microsoft.com/office/officeart/2005/8/layout/hierarchy3"/>
    <dgm:cxn modelId="{A3B71991-A44D-4243-8F89-52F7E7634975}" type="presParOf" srcId="{917C835A-F7FD-490E-8FF7-41927FDE7F0F}" destId="{AAD0738C-9E95-4720-BFA0-B9A1AB1CBA62}" srcOrd="6" destOrd="0" presId="urn:microsoft.com/office/officeart/2005/8/layout/hierarchy3"/>
    <dgm:cxn modelId="{80BBADF3-C0B1-45F6-AB23-6431A70151D6}" type="presParOf" srcId="{917C835A-F7FD-490E-8FF7-41927FDE7F0F}" destId="{DD18B31F-653F-4D48-9C2A-1D57C62C6AA8}" srcOrd="7" destOrd="0" presId="urn:microsoft.com/office/officeart/2005/8/layout/hierarchy3"/>
    <dgm:cxn modelId="{644C9129-507D-4E4F-845F-FF1508B8877D}" type="presParOf" srcId="{0A9A8BE7-C866-4ABF-AF59-FB0E98DC458A}" destId="{70D03D1C-0004-4113-87F5-F426D8FE898F}" srcOrd="2" destOrd="0" presId="urn:microsoft.com/office/officeart/2005/8/layout/hierarchy3"/>
    <dgm:cxn modelId="{3C0A4412-1F0D-45A1-98D4-0AAB27AC956A}" type="presParOf" srcId="{70D03D1C-0004-4113-87F5-F426D8FE898F}" destId="{6E7B400E-8DBB-472E-B27D-F6D54DFE0842}" srcOrd="0" destOrd="0" presId="urn:microsoft.com/office/officeart/2005/8/layout/hierarchy3"/>
    <dgm:cxn modelId="{2BD77E8F-C467-42F0-BBC2-79AE8F5BA791}" type="presParOf" srcId="{6E7B400E-8DBB-472E-B27D-F6D54DFE0842}" destId="{99815746-05E5-4864-86D3-93CD297AC283}" srcOrd="0" destOrd="0" presId="urn:microsoft.com/office/officeart/2005/8/layout/hierarchy3"/>
    <dgm:cxn modelId="{894CC326-A224-4AAE-9824-9B6B1DE8B2F8}" type="presParOf" srcId="{6E7B400E-8DBB-472E-B27D-F6D54DFE0842}" destId="{681BA77E-7836-4E89-AD72-04F98F1C8E26}" srcOrd="1" destOrd="0" presId="urn:microsoft.com/office/officeart/2005/8/layout/hierarchy3"/>
    <dgm:cxn modelId="{D10A1DE0-70EC-4F8C-A429-92987A18C7A8}" type="presParOf" srcId="{70D03D1C-0004-4113-87F5-F426D8FE898F}" destId="{237E0DD3-13E9-419A-9184-D76CF36D72F5}" srcOrd="1" destOrd="0" presId="urn:microsoft.com/office/officeart/2005/8/layout/hierarchy3"/>
    <dgm:cxn modelId="{03708FB4-FF28-4746-A260-F0A7E583A4CF}" type="presParOf" srcId="{237E0DD3-13E9-419A-9184-D76CF36D72F5}" destId="{F5292C50-3D22-4427-B21C-4AE55AD28665}" srcOrd="0" destOrd="0" presId="urn:microsoft.com/office/officeart/2005/8/layout/hierarchy3"/>
    <dgm:cxn modelId="{BD20DE6B-32BF-439B-837B-A7064201BF36}" type="presParOf" srcId="{237E0DD3-13E9-419A-9184-D76CF36D72F5}" destId="{D00CD204-DBB8-40E6-B0F8-4741D687E8D4}" srcOrd="1" destOrd="0" presId="urn:microsoft.com/office/officeart/2005/8/layout/hierarchy3"/>
    <dgm:cxn modelId="{C127C1CA-7DFF-461C-9297-ACC08B039AF3}" type="presParOf" srcId="{237E0DD3-13E9-419A-9184-D76CF36D72F5}" destId="{201BF9AD-0E6A-4FC1-8003-59680C8DD17E}" srcOrd="2" destOrd="0" presId="urn:microsoft.com/office/officeart/2005/8/layout/hierarchy3"/>
    <dgm:cxn modelId="{29F07B0B-9F12-4E29-B91D-A6257CA252AB}" type="presParOf" srcId="{237E0DD3-13E9-419A-9184-D76CF36D72F5}" destId="{3D2A9D41-B42D-408B-AC83-EAA68BA58EFC}" srcOrd="3" destOrd="0" presId="urn:microsoft.com/office/officeart/2005/8/layout/hierarchy3"/>
    <dgm:cxn modelId="{00A897C4-C498-4B73-8ED0-1A5A00C9F237}" type="presParOf" srcId="{0A9A8BE7-C866-4ABF-AF59-FB0E98DC458A}" destId="{C087737F-D099-4208-AD79-C7849BB236CC}" srcOrd="3" destOrd="0" presId="urn:microsoft.com/office/officeart/2005/8/layout/hierarchy3"/>
    <dgm:cxn modelId="{78D70A3A-7EB9-4F37-84F5-2E1892EE03E9}" type="presParOf" srcId="{C087737F-D099-4208-AD79-C7849BB236CC}" destId="{F6CC2ABE-CA5F-4D65-ACBD-B57C23A8B5BA}" srcOrd="0" destOrd="0" presId="urn:microsoft.com/office/officeart/2005/8/layout/hierarchy3"/>
    <dgm:cxn modelId="{1F6DB628-441E-41D2-83F5-1E2051D38D7B}" type="presParOf" srcId="{F6CC2ABE-CA5F-4D65-ACBD-B57C23A8B5BA}" destId="{1683972E-05A5-499A-912E-08EDDFFE1A7D}" srcOrd="0" destOrd="0" presId="urn:microsoft.com/office/officeart/2005/8/layout/hierarchy3"/>
    <dgm:cxn modelId="{5194AC18-B1AB-46B5-B293-BF618E8DF462}" type="presParOf" srcId="{F6CC2ABE-CA5F-4D65-ACBD-B57C23A8B5BA}" destId="{BE840C57-E3A1-40C5-971D-A447DE1F65FF}" srcOrd="1" destOrd="0" presId="urn:microsoft.com/office/officeart/2005/8/layout/hierarchy3"/>
    <dgm:cxn modelId="{1789533C-46FF-4CE2-9109-245601085F5A}" type="presParOf" srcId="{C087737F-D099-4208-AD79-C7849BB236CC}" destId="{A37F2A23-D108-486F-928C-D4BED265D9B7}" srcOrd="1" destOrd="0" presId="urn:microsoft.com/office/officeart/2005/8/layout/hierarchy3"/>
    <dgm:cxn modelId="{191E4F95-C6A5-44D9-BBA5-BC21334A0760}" type="presParOf" srcId="{A37F2A23-D108-486F-928C-D4BED265D9B7}" destId="{A2BF66B9-B8DC-4BD4-AE36-898A958CD1D0}" srcOrd="0" destOrd="0" presId="urn:microsoft.com/office/officeart/2005/8/layout/hierarchy3"/>
    <dgm:cxn modelId="{5C05BE83-5990-4035-AF0B-DF636F6E330E}" type="presParOf" srcId="{A37F2A23-D108-486F-928C-D4BED265D9B7}" destId="{38798D6B-ACA7-452F-B27D-D88CC9D5F7F1}" srcOrd="1" destOrd="0" presId="urn:microsoft.com/office/officeart/2005/8/layout/hierarchy3"/>
    <dgm:cxn modelId="{5F1A6073-A918-48D1-AFEC-901269C338AF}" type="presParOf" srcId="{A37F2A23-D108-486F-928C-D4BED265D9B7}" destId="{FBF91153-C139-4F7F-8E04-C78FF08774E1}" srcOrd="2" destOrd="0" presId="urn:microsoft.com/office/officeart/2005/8/layout/hierarchy3"/>
    <dgm:cxn modelId="{271EE322-864F-4C10-A4A1-37F4B413A6A9}" type="presParOf" srcId="{A37F2A23-D108-486F-928C-D4BED265D9B7}" destId="{7CD94DC8-769D-419F-B6DD-42F0E6975F5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66F1E-22D4-4742-9D1D-59E1DCBCCF96}">
      <dsp:nvSpPr>
        <dsp:cNvPr id="0" name=""/>
        <dsp:cNvSpPr/>
      </dsp:nvSpPr>
      <dsp:spPr>
        <a:xfrm>
          <a:off x="328727"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Websites</a:t>
          </a:r>
        </a:p>
      </dsp:txBody>
      <dsp:txXfrm>
        <a:off x="353877" y="26354"/>
        <a:ext cx="1667045" cy="808372"/>
      </dsp:txXfrm>
    </dsp:sp>
    <dsp:sp modelId="{442A25B1-AEAB-4ADC-A53D-2C45EA703E6D}">
      <dsp:nvSpPr>
        <dsp:cNvPr id="0" name=""/>
        <dsp:cNvSpPr/>
      </dsp:nvSpPr>
      <dsp:spPr>
        <a:xfrm>
          <a:off x="500461" y="859876"/>
          <a:ext cx="171734" cy="644004"/>
        </a:xfrm>
        <a:custGeom>
          <a:avLst/>
          <a:gdLst/>
          <a:ahLst/>
          <a:cxnLst/>
          <a:rect l="0" t="0" r="0" b="0"/>
          <a:pathLst>
            <a:path>
              <a:moveTo>
                <a:pt x="0" y="0"/>
              </a:moveTo>
              <a:lnTo>
                <a:pt x="0" y="644004"/>
              </a:lnTo>
              <a:lnTo>
                <a:pt x="171734"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BD5D2-76CB-435A-8E83-A05F4DADC19B}">
      <dsp:nvSpPr>
        <dsp:cNvPr id="0" name=""/>
        <dsp:cNvSpPr/>
      </dsp:nvSpPr>
      <dsp:spPr>
        <a:xfrm>
          <a:off x="672196"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Web Pages</a:t>
          </a:r>
        </a:p>
      </dsp:txBody>
      <dsp:txXfrm>
        <a:off x="697346" y="1099695"/>
        <a:ext cx="1323576" cy="808372"/>
      </dsp:txXfrm>
    </dsp:sp>
    <dsp:sp modelId="{226B9175-1C25-4224-A933-CCACE5E3EAC7}">
      <dsp:nvSpPr>
        <dsp:cNvPr id="0" name=""/>
        <dsp:cNvSpPr/>
      </dsp:nvSpPr>
      <dsp:spPr>
        <a:xfrm>
          <a:off x="500461"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B33746-CD25-4AA4-A2CA-806C94B4C6F2}">
      <dsp:nvSpPr>
        <dsp:cNvPr id="0" name=""/>
        <dsp:cNvSpPr/>
      </dsp:nvSpPr>
      <dsp:spPr>
        <a:xfrm>
          <a:off x="672196"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Site Settings</a:t>
          </a:r>
        </a:p>
      </dsp:txBody>
      <dsp:txXfrm>
        <a:off x="697346" y="2173035"/>
        <a:ext cx="1323576" cy="808372"/>
      </dsp:txXfrm>
    </dsp:sp>
    <dsp:sp modelId="{5C4B5C17-5C40-41A6-8BF6-4B122257CB56}">
      <dsp:nvSpPr>
        <dsp:cNvPr id="0" name=""/>
        <dsp:cNvSpPr/>
      </dsp:nvSpPr>
      <dsp:spPr>
        <a:xfrm>
          <a:off x="500461" y="859876"/>
          <a:ext cx="171734" cy="2790685"/>
        </a:xfrm>
        <a:custGeom>
          <a:avLst/>
          <a:gdLst/>
          <a:ahLst/>
          <a:cxnLst/>
          <a:rect l="0" t="0" r="0" b="0"/>
          <a:pathLst>
            <a:path>
              <a:moveTo>
                <a:pt x="0" y="0"/>
              </a:moveTo>
              <a:lnTo>
                <a:pt x="0" y="2790685"/>
              </a:lnTo>
              <a:lnTo>
                <a:pt x="171734" y="279068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BB34D4-6CCA-4785-8CD7-326B518E1363}">
      <dsp:nvSpPr>
        <dsp:cNvPr id="0" name=""/>
        <dsp:cNvSpPr/>
      </dsp:nvSpPr>
      <dsp:spPr>
        <a:xfrm>
          <a:off x="672196" y="3221226"/>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Content Snippets</a:t>
          </a:r>
        </a:p>
      </dsp:txBody>
      <dsp:txXfrm>
        <a:off x="697346" y="3246376"/>
        <a:ext cx="1323576" cy="808372"/>
      </dsp:txXfrm>
    </dsp:sp>
    <dsp:sp modelId="{26674A7C-03C2-4125-A942-43A717357F08}">
      <dsp:nvSpPr>
        <dsp:cNvPr id="0" name=""/>
        <dsp:cNvSpPr/>
      </dsp:nvSpPr>
      <dsp:spPr>
        <a:xfrm>
          <a:off x="500461" y="859876"/>
          <a:ext cx="171734" cy="3864026"/>
        </a:xfrm>
        <a:custGeom>
          <a:avLst/>
          <a:gdLst/>
          <a:ahLst/>
          <a:cxnLst/>
          <a:rect l="0" t="0" r="0" b="0"/>
          <a:pathLst>
            <a:path>
              <a:moveTo>
                <a:pt x="0" y="0"/>
              </a:moveTo>
              <a:lnTo>
                <a:pt x="0" y="3864026"/>
              </a:lnTo>
              <a:lnTo>
                <a:pt x="171734" y="386402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402AC7-20C4-4631-9527-DC5A6AA882A9}">
      <dsp:nvSpPr>
        <dsp:cNvPr id="0" name=""/>
        <dsp:cNvSpPr/>
      </dsp:nvSpPr>
      <dsp:spPr>
        <a:xfrm>
          <a:off x="672196" y="4294567"/>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Web Files</a:t>
          </a:r>
        </a:p>
      </dsp:txBody>
      <dsp:txXfrm>
        <a:off x="697346" y="4319717"/>
        <a:ext cx="1323576" cy="808372"/>
      </dsp:txXfrm>
    </dsp:sp>
    <dsp:sp modelId="{AABD9BF0-2C8E-44F1-B0AA-464BC0A8C363}">
      <dsp:nvSpPr>
        <dsp:cNvPr id="0" name=""/>
        <dsp:cNvSpPr/>
      </dsp:nvSpPr>
      <dsp:spPr>
        <a:xfrm>
          <a:off x="2475408"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Web Pages</a:t>
          </a:r>
        </a:p>
      </dsp:txBody>
      <dsp:txXfrm>
        <a:off x="2500558" y="26354"/>
        <a:ext cx="1667045" cy="808372"/>
      </dsp:txXfrm>
    </dsp:sp>
    <dsp:sp modelId="{F63C5E17-9D2F-41EA-B96A-0D3F7AF1E6F1}">
      <dsp:nvSpPr>
        <dsp:cNvPr id="0" name=""/>
        <dsp:cNvSpPr/>
      </dsp:nvSpPr>
      <dsp:spPr>
        <a:xfrm>
          <a:off x="2647143" y="859876"/>
          <a:ext cx="171734" cy="644004"/>
        </a:xfrm>
        <a:custGeom>
          <a:avLst/>
          <a:gdLst/>
          <a:ahLst/>
          <a:cxnLst/>
          <a:rect l="0" t="0" r="0" b="0"/>
          <a:pathLst>
            <a:path>
              <a:moveTo>
                <a:pt x="0" y="0"/>
              </a:moveTo>
              <a:lnTo>
                <a:pt x="0" y="644004"/>
              </a:lnTo>
              <a:lnTo>
                <a:pt x="171734"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B7BA60-C17F-4D41-8BBA-DC1B3F8C1298}">
      <dsp:nvSpPr>
        <dsp:cNvPr id="0" name=""/>
        <dsp:cNvSpPr/>
      </dsp:nvSpPr>
      <dsp:spPr>
        <a:xfrm>
          <a:off x="2818877"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err="1"/>
            <a:t>WebPage</a:t>
          </a:r>
          <a:r>
            <a:rPr lang="en-CA" sz="1400" kern="1200" dirty="0"/>
            <a:t> Localized Content</a:t>
          </a:r>
        </a:p>
      </dsp:txBody>
      <dsp:txXfrm>
        <a:off x="2844027" y="1099695"/>
        <a:ext cx="1323576" cy="808372"/>
      </dsp:txXfrm>
    </dsp:sp>
    <dsp:sp modelId="{F2B4229E-63C2-4A90-85F4-C0CD5D29F429}">
      <dsp:nvSpPr>
        <dsp:cNvPr id="0" name=""/>
        <dsp:cNvSpPr/>
      </dsp:nvSpPr>
      <dsp:spPr>
        <a:xfrm>
          <a:off x="2647143"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6788C0-5CAD-4242-BD35-EC86A1D228FA}">
      <dsp:nvSpPr>
        <dsp:cNvPr id="0" name=""/>
        <dsp:cNvSpPr/>
      </dsp:nvSpPr>
      <dsp:spPr>
        <a:xfrm>
          <a:off x="2818877"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Page Template</a:t>
          </a:r>
        </a:p>
      </dsp:txBody>
      <dsp:txXfrm>
        <a:off x="2844027" y="2173035"/>
        <a:ext cx="1323576" cy="808372"/>
      </dsp:txXfrm>
    </dsp:sp>
    <dsp:sp modelId="{EAA61CDC-B978-4683-B73D-BFB6157B7A79}">
      <dsp:nvSpPr>
        <dsp:cNvPr id="0" name=""/>
        <dsp:cNvSpPr/>
      </dsp:nvSpPr>
      <dsp:spPr>
        <a:xfrm>
          <a:off x="2647143" y="859876"/>
          <a:ext cx="171734" cy="2790685"/>
        </a:xfrm>
        <a:custGeom>
          <a:avLst/>
          <a:gdLst/>
          <a:ahLst/>
          <a:cxnLst/>
          <a:rect l="0" t="0" r="0" b="0"/>
          <a:pathLst>
            <a:path>
              <a:moveTo>
                <a:pt x="0" y="0"/>
              </a:moveTo>
              <a:lnTo>
                <a:pt x="0" y="2790685"/>
              </a:lnTo>
              <a:lnTo>
                <a:pt x="171734" y="279068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0F96C1-20FB-4D8F-B7C8-1E058A61C43C}">
      <dsp:nvSpPr>
        <dsp:cNvPr id="0" name=""/>
        <dsp:cNvSpPr/>
      </dsp:nvSpPr>
      <dsp:spPr>
        <a:xfrm>
          <a:off x="2818877" y="3221226"/>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Entity Forms,</a:t>
          </a:r>
        </a:p>
      </dsp:txBody>
      <dsp:txXfrm>
        <a:off x="2844027" y="3246376"/>
        <a:ext cx="1323576" cy="808372"/>
      </dsp:txXfrm>
    </dsp:sp>
    <dsp:sp modelId="{AAD0738C-9E95-4720-BFA0-B9A1AB1CBA62}">
      <dsp:nvSpPr>
        <dsp:cNvPr id="0" name=""/>
        <dsp:cNvSpPr/>
      </dsp:nvSpPr>
      <dsp:spPr>
        <a:xfrm>
          <a:off x="2647143" y="859876"/>
          <a:ext cx="171734" cy="3864026"/>
        </a:xfrm>
        <a:custGeom>
          <a:avLst/>
          <a:gdLst/>
          <a:ahLst/>
          <a:cxnLst/>
          <a:rect l="0" t="0" r="0" b="0"/>
          <a:pathLst>
            <a:path>
              <a:moveTo>
                <a:pt x="0" y="0"/>
              </a:moveTo>
              <a:lnTo>
                <a:pt x="0" y="3864026"/>
              </a:lnTo>
              <a:lnTo>
                <a:pt x="171734" y="386402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18B31F-653F-4D48-9C2A-1D57C62C6AA8}">
      <dsp:nvSpPr>
        <dsp:cNvPr id="0" name=""/>
        <dsp:cNvSpPr/>
      </dsp:nvSpPr>
      <dsp:spPr>
        <a:xfrm>
          <a:off x="2818877" y="4294567"/>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Entity Views</a:t>
          </a:r>
        </a:p>
      </dsp:txBody>
      <dsp:txXfrm>
        <a:off x="2844027" y="4319717"/>
        <a:ext cx="1323576" cy="808372"/>
      </dsp:txXfrm>
    </dsp:sp>
    <dsp:sp modelId="{99815746-05E5-4864-86D3-93CD297AC283}">
      <dsp:nvSpPr>
        <dsp:cNvPr id="0" name=""/>
        <dsp:cNvSpPr/>
      </dsp:nvSpPr>
      <dsp:spPr>
        <a:xfrm>
          <a:off x="4622090"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Page Template</a:t>
          </a:r>
        </a:p>
      </dsp:txBody>
      <dsp:txXfrm>
        <a:off x="4647240" y="26354"/>
        <a:ext cx="1667045" cy="808372"/>
      </dsp:txXfrm>
    </dsp:sp>
    <dsp:sp modelId="{F5292C50-3D22-4427-B21C-4AE55AD28665}">
      <dsp:nvSpPr>
        <dsp:cNvPr id="0" name=""/>
        <dsp:cNvSpPr/>
      </dsp:nvSpPr>
      <dsp:spPr>
        <a:xfrm>
          <a:off x="4793824" y="859876"/>
          <a:ext cx="171734" cy="644004"/>
        </a:xfrm>
        <a:custGeom>
          <a:avLst/>
          <a:gdLst/>
          <a:ahLst/>
          <a:cxnLst/>
          <a:rect l="0" t="0" r="0" b="0"/>
          <a:pathLst>
            <a:path>
              <a:moveTo>
                <a:pt x="0" y="0"/>
              </a:moveTo>
              <a:lnTo>
                <a:pt x="0" y="644004"/>
              </a:lnTo>
              <a:lnTo>
                <a:pt x="171734"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0CD204-DBB8-40E6-B0F8-4741D687E8D4}">
      <dsp:nvSpPr>
        <dsp:cNvPr id="0" name=""/>
        <dsp:cNvSpPr/>
      </dsp:nvSpPr>
      <dsp:spPr>
        <a:xfrm>
          <a:off x="4965559"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Rewrite (ASP.NET based page ).</a:t>
          </a:r>
        </a:p>
      </dsp:txBody>
      <dsp:txXfrm>
        <a:off x="4990709" y="1099695"/>
        <a:ext cx="1323576" cy="808372"/>
      </dsp:txXfrm>
    </dsp:sp>
    <dsp:sp modelId="{201BF9AD-0E6A-4FC1-8003-59680C8DD17E}">
      <dsp:nvSpPr>
        <dsp:cNvPr id="0" name=""/>
        <dsp:cNvSpPr/>
      </dsp:nvSpPr>
      <dsp:spPr>
        <a:xfrm>
          <a:off x="4793824"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2A9D41-B42D-408B-AC83-EAA68BA58EFC}">
      <dsp:nvSpPr>
        <dsp:cNvPr id="0" name=""/>
        <dsp:cNvSpPr/>
      </dsp:nvSpPr>
      <dsp:spPr>
        <a:xfrm>
          <a:off x="4965559"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Web Templates</a:t>
          </a:r>
        </a:p>
      </dsp:txBody>
      <dsp:txXfrm>
        <a:off x="4990709" y="2173035"/>
        <a:ext cx="1323576" cy="808372"/>
      </dsp:txXfrm>
    </dsp:sp>
    <dsp:sp modelId="{1683972E-05A5-499A-912E-08EDDFFE1A7D}">
      <dsp:nvSpPr>
        <dsp:cNvPr id="0" name=""/>
        <dsp:cNvSpPr/>
      </dsp:nvSpPr>
      <dsp:spPr>
        <a:xfrm>
          <a:off x="6768771" y="1204"/>
          <a:ext cx="1717345" cy="8586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CA" sz="2600" kern="1200" dirty="0"/>
            <a:t>Web Template</a:t>
          </a:r>
        </a:p>
      </dsp:txBody>
      <dsp:txXfrm>
        <a:off x="6793921" y="26354"/>
        <a:ext cx="1667045" cy="808372"/>
      </dsp:txXfrm>
    </dsp:sp>
    <dsp:sp modelId="{A2BF66B9-B8DC-4BD4-AE36-898A958CD1D0}">
      <dsp:nvSpPr>
        <dsp:cNvPr id="0" name=""/>
        <dsp:cNvSpPr/>
      </dsp:nvSpPr>
      <dsp:spPr>
        <a:xfrm>
          <a:off x="6940506" y="859876"/>
          <a:ext cx="201657" cy="644004"/>
        </a:xfrm>
        <a:custGeom>
          <a:avLst/>
          <a:gdLst/>
          <a:ahLst/>
          <a:cxnLst/>
          <a:rect l="0" t="0" r="0" b="0"/>
          <a:pathLst>
            <a:path>
              <a:moveTo>
                <a:pt x="0" y="0"/>
              </a:moveTo>
              <a:lnTo>
                <a:pt x="0" y="644004"/>
              </a:lnTo>
              <a:lnTo>
                <a:pt x="201657" y="64400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798D6B-ACA7-452F-B27D-D88CC9D5F7F1}">
      <dsp:nvSpPr>
        <dsp:cNvPr id="0" name=""/>
        <dsp:cNvSpPr/>
      </dsp:nvSpPr>
      <dsp:spPr>
        <a:xfrm>
          <a:off x="7142163" y="107454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HTML</a:t>
          </a:r>
        </a:p>
      </dsp:txBody>
      <dsp:txXfrm>
        <a:off x="7167313" y="1099695"/>
        <a:ext cx="1323576" cy="808372"/>
      </dsp:txXfrm>
    </dsp:sp>
    <dsp:sp modelId="{FBF91153-C139-4F7F-8E04-C78FF08774E1}">
      <dsp:nvSpPr>
        <dsp:cNvPr id="0" name=""/>
        <dsp:cNvSpPr/>
      </dsp:nvSpPr>
      <dsp:spPr>
        <a:xfrm>
          <a:off x="6940506" y="859876"/>
          <a:ext cx="171734" cy="1717345"/>
        </a:xfrm>
        <a:custGeom>
          <a:avLst/>
          <a:gdLst/>
          <a:ahLst/>
          <a:cxnLst/>
          <a:rect l="0" t="0" r="0" b="0"/>
          <a:pathLst>
            <a:path>
              <a:moveTo>
                <a:pt x="0" y="0"/>
              </a:moveTo>
              <a:lnTo>
                <a:pt x="0" y="1717345"/>
              </a:lnTo>
              <a:lnTo>
                <a:pt x="171734" y="171734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D94DC8-769D-419F-B6DD-42F0E6975F56}">
      <dsp:nvSpPr>
        <dsp:cNvPr id="0" name=""/>
        <dsp:cNvSpPr/>
      </dsp:nvSpPr>
      <dsp:spPr>
        <a:xfrm>
          <a:off x="7112240" y="2147885"/>
          <a:ext cx="1373876" cy="85867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CA" sz="1400" kern="1200" dirty="0"/>
            <a:t>Liquid</a:t>
          </a:r>
        </a:p>
      </dsp:txBody>
      <dsp:txXfrm>
        <a:off x="7137390" y="2173035"/>
        <a:ext cx="1323576" cy="8083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E1C7E-6BF8-493B-AD57-6B8B5B6C0C6D}" type="datetimeFigureOut">
              <a:rPr lang="en-US" smtClean="0"/>
              <a:t>10/30/2019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718287-FB61-46EC-9AA6-FB2BDE4F8F8C}" type="slidenum">
              <a:rPr lang="en-US" smtClean="0"/>
              <a:t>‹#›</a:t>
            </a:fld>
            <a:endParaRPr lang="en-US"/>
          </a:p>
        </p:txBody>
      </p:sp>
    </p:spTree>
    <p:extLst>
      <p:ext uri="{BB962C8B-B14F-4D97-AF65-F5344CB8AC3E}">
        <p14:creationId xmlns:p14="http://schemas.microsoft.com/office/powerpoint/2010/main" val="760123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yn365nyc.microsoftcrmportals.com/suppor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yn365nyc.microsoftcrmportals.com/profile/company-profile/" TargetMode="External"/><Relationship Id="rId5" Type="http://schemas.openxmlformats.org/officeDocument/2006/relationships/hyperlink" Target="https://dyn365nyc.microsoftcrmportals.com/contact-management-sample/" TargetMode="External"/><Relationship Id="rId4" Type="http://schemas.openxmlformats.org/officeDocument/2006/relationships/hyperlink" Target="https://dyn365nyc.microsoftcrmportals.com/support-bling-added/"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yn365nyc.microsoftcrmportals.com/liquid-sampl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yn365nyc.microsoftcrmportals.com/power-bi-sample/"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yn365nyc.microsoftcrmportals.com/liquid-sampl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dantasvictor/PowerAppsPortalsWebAPI"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github.com/dynamicscode/XrmPortalJ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520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11</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C12B803B-44B5-486C-AF39-18127DF866AD}"/>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184080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12</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A9E56942-5D6E-48BA-9179-31D8E5962297}"/>
              </a:ext>
            </a:extLst>
          </p:cNvPr>
          <p:cNvSpPr>
            <a:spLocks noGrp="1"/>
          </p:cNvSpPr>
          <p:nvPr>
            <p:ph type="body" idx="1"/>
          </p:nvPr>
        </p:nvSpPr>
        <p:spPr/>
        <p:txBody>
          <a:bodyPr/>
          <a:lstStyle/>
          <a:p>
            <a:r>
              <a:rPr lang="en-CA" dirty="0"/>
              <a:t>Site Settings: Authentication config (Local, </a:t>
            </a:r>
            <a:r>
              <a:rPr lang="en-CA" dirty="0" err="1"/>
              <a:t>Oauth</a:t>
            </a:r>
            <a:r>
              <a:rPr lang="en-CA" dirty="0"/>
              <a:t>, Open Connect, B2C), Grid page Size, Search Index, etc.</a:t>
            </a:r>
            <a:br>
              <a:rPr lang="en-CA" dirty="0"/>
            </a:br>
            <a:r>
              <a:rPr lang="en-CA" dirty="0"/>
              <a:t>Site Markers: Define Place holders for page navigation.</a:t>
            </a:r>
            <a:br>
              <a:rPr lang="en-CA" dirty="0"/>
            </a:br>
            <a:r>
              <a:rPr lang="en-CA" dirty="0"/>
              <a:t>Content Snippets: Labels, and localized display components.</a:t>
            </a:r>
          </a:p>
        </p:txBody>
      </p:sp>
    </p:spTree>
    <p:extLst>
      <p:ext uri="{BB962C8B-B14F-4D97-AF65-F5344CB8AC3E}">
        <p14:creationId xmlns:p14="http://schemas.microsoft.com/office/powerpoint/2010/main" val="3211701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13</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BC3BF9C5-3636-4A03-A577-606288974EEE}"/>
              </a:ext>
            </a:extLst>
          </p:cNvPr>
          <p:cNvSpPr>
            <a:spLocks noGrp="1"/>
          </p:cNvSpPr>
          <p:nvPr>
            <p:ph type="body" idx="1"/>
          </p:nvPr>
        </p:nvSpPr>
        <p:spPr/>
        <p:txBody>
          <a:bodyPr/>
          <a:lstStyle/>
          <a:p>
            <a:r>
              <a:rPr lang="en-CA" dirty="0"/>
              <a:t>Create</a:t>
            </a:r>
          </a:p>
        </p:txBody>
      </p:sp>
    </p:spTree>
    <p:extLst>
      <p:ext uri="{BB962C8B-B14F-4D97-AF65-F5344CB8AC3E}">
        <p14:creationId xmlns:p14="http://schemas.microsoft.com/office/powerpoint/2010/main" val="2996528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14</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DF1C6C43-7111-48A4-AF13-E0FB4ACD3D2C}"/>
              </a:ext>
            </a:extLst>
          </p:cNvPr>
          <p:cNvSpPr>
            <a:spLocks noGrp="1"/>
          </p:cNvSpPr>
          <p:nvPr>
            <p:ph type="body" idx="1"/>
          </p:nvPr>
        </p:nvSpPr>
        <p:spPr/>
        <p:txBody>
          <a:bodyPr/>
          <a:lstStyle/>
          <a:p>
            <a:r>
              <a:rPr lang="en-CA" dirty="0">
                <a:hlinkClick r:id="rId3"/>
              </a:rPr>
              <a:t>Entity List: https://dyn365nyc.microsoftcrmportals.com/support/</a:t>
            </a:r>
            <a:endParaRPr lang="en-CA" dirty="0"/>
          </a:p>
          <a:p>
            <a:r>
              <a:rPr lang="en-CA" dirty="0">
                <a:hlinkClick r:id="rId4"/>
              </a:rPr>
              <a:t>Entity List ++: https://dyn365nyc.microsoftcrmportals.com/support-bling-added/</a:t>
            </a:r>
            <a:endParaRPr lang="en-CA" dirty="0"/>
          </a:p>
          <a:p>
            <a:endParaRPr lang="en-CA" dirty="0"/>
          </a:p>
          <a:p>
            <a:pPr marL="0" marR="0" lvl="0" indent="0" algn="l" defTabSz="932742" rtl="0" eaLnBrk="1" fontAlgn="auto" latinLnBrk="0" hangingPunct="1">
              <a:lnSpc>
                <a:spcPct val="90000"/>
              </a:lnSpc>
              <a:spcBef>
                <a:spcPts val="0"/>
              </a:spcBef>
              <a:spcAft>
                <a:spcPts val="340"/>
              </a:spcAft>
              <a:buClrTx/>
              <a:buSzTx/>
              <a:buFontTx/>
              <a:buNone/>
              <a:tabLst/>
              <a:defRPr/>
            </a:pPr>
            <a:r>
              <a:rPr lang="en-CA" dirty="0">
                <a:hlinkClick r:id="rId5"/>
              </a:rPr>
              <a:t>Entity Form: https://dyn365nyc.microsoftcrmportals.com/contact-management-sample/</a:t>
            </a:r>
            <a:endParaRPr lang="en-CA" dirty="0"/>
          </a:p>
          <a:p>
            <a:pPr marL="0" marR="0" lvl="0" indent="0" algn="l" defTabSz="932742" rtl="0" eaLnBrk="1" fontAlgn="auto" latinLnBrk="0" hangingPunct="1">
              <a:lnSpc>
                <a:spcPct val="90000"/>
              </a:lnSpc>
              <a:spcBef>
                <a:spcPts val="0"/>
              </a:spcBef>
              <a:spcAft>
                <a:spcPts val="340"/>
              </a:spcAft>
              <a:buClrTx/>
              <a:buSzTx/>
              <a:buFontTx/>
              <a:buNone/>
              <a:tabLst/>
              <a:defRPr/>
            </a:pPr>
            <a:r>
              <a:rPr lang="en-CA" dirty="0"/>
              <a:t>Entity Forms ++: </a:t>
            </a:r>
            <a:r>
              <a:rPr lang="en-CA" dirty="0">
                <a:hlinkClick r:id="rId6"/>
              </a:rPr>
              <a:t>https://dyn365nyc.microsoftcrmportals.com/profile/company-profile/</a:t>
            </a:r>
            <a:endParaRPr lang="en-CA" dirty="0"/>
          </a:p>
          <a:p>
            <a:endParaRPr lang="en-CA" dirty="0"/>
          </a:p>
        </p:txBody>
      </p:sp>
    </p:spTree>
    <p:extLst>
      <p:ext uri="{BB962C8B-B14F-4D97-AF65-F5344CB8AC3E}">
        <p14:creationId xmlns:p14="http://schemas.microsoft.com/office/powerpoint/2010/main" val="2412750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887948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16</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322768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17</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3759962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18</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420402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54211867-CBA6-4443-AAE1-E0A5267D2276}"/>
              </a:ext>
            </a:extLst>
          </p:cNvPr>
          <p:cNvSpPr>
            <a:spLocks noGrp="1"/>
          </p:cNvSpPr>
          <p:nvPr>
            <p:ph type="body" idx="1"/>
          </p:nvPr>
        </p:nvSpPr>
        <p:spPr/>
        <p:txBody>
          <a:bodyPr/>
          <a:lstStyle/>
          <a:p>
            <a:r>
              <a:rPr lang="en-CA" dirty="0">
                <a:hlinkClick r:id="rId3"/>
              </a:rPr>
              <a:t>https://dyn365nyc.microsoftcrmportals.com/liquid-sample/</a:t>
            </a:r>
            <a:endParaRPr lang="en-CA" dirty="0"/>
          </a:p>
        </p:txBody>
      </p:sp>
    </p:spTree>
    <p:extLst>
      <p:ext uri="{BB962C8B-B14F-4D97-AF65-F5344CB8AC3E}">
        <p14:creationId xmlns:p14="http://schemas.microsoft.com/office/powerpoint/2010/main" val="2447711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20</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03CE452A-DAF1-4DA2-8065-415CFBD4FB0C}"/>
              </a:ext>
            </a:extLst>
          </p:cNvPr>
          <p:cNvSpPr>
            <a:spLocks noGrp="1"/>
          </p:cNvSpPr>
          <p:nvPr>
            <p:ph type="body" idx="1"/>
          </p:nvPr>
        </p:nvSpPr>
        <p:spPr/>
        <p:txBody>
          <a:bodyPr/>
          <a:lstStyle/>
          <a:p>
            <a:r>
              <a:rPr lang="en-CA" sz="900" b="0" i="0" kern="1200" dirty="0">
                <a:solidFill>
                  <a:schemeClr val="tx1"/>
                </a:solidFill>
                <a:effectLst/>
                <a:latin typeface="Segoe UI Light" pitchFamily="34" charset="0"/>
                <a:ea typeface="+mn-ea"/>
                <a:cs typeface="+mn-cs"/>
              </a:rPr>
              <a:t>{% chart id:EE3C733D-5693-DE11-97D4-00155DA3B01E %}</a:t>
            </a:r>
          </a:p>
          <a:p>
            <a:endParaRPr lang="en-CA" sz="900" b="0" i="0" kern="1200" dirty="0">
              <a:solidFill>
                <a:schemeClr val="tx1"/>
              </a:solidFill>
              <a:effectLst/>
              <a:latin typeface="Segoe UI Light" pitchFamily="34" charset="0"/>
              <a:ea typeface="+mn-ea"/>
              <a:cs typeface="+mn-cs"/>
            </a:endParaRPr>
          </a:p>
          <a:p>
            <a:r>
              <a:rPr lang="en-CA" dirty="0">
                <a:hlinkClick r:id="rId3"/>
              </a:rPr>
              <a:t>https://dyn365nyc.microsoftcrmportals.com/power-bi-sample/</a:t>
            </a:r>
            <a:endParaRPr lang="en-CA" sz="900" b="0" i="0" kern="1200" dirty="0">
              <a:solidFill>
                <a:schemeClr val="tx1"/>
              </a:solidFill>
              <a:effectLst/>
              <a:latin typeface="Segoe UI Light" pitchFamily="34" charset="0"/>
              <a:ea typeface="+mn-ea"/>
              <a:cs typeface="+mn-cs"/>
            </a:endParaRPr>
          </a:p>
          <a:p>
            <a:r>
              <a:rPr lang="en-CA" dirty="0">
                <a:hlinkClick r:id="rId4"/>
              </a:rPr>
              <a:t>https://dyn365nyc.microsoftcrmportals.com/liquid-sample/</a:t>
            </a:r>
            <a:endParaRPr lang="en-CA" dirty="0"/>
          </a:p>
        </p:txBody>
      </p:sp>
    </p:spTree>
    <p:extLst>
      <p:ext uri="{BB962C8B-B14F-4D97-AF65-F5344CB8AC3E}">
        <p14:creationId xmlns:p14="http://schemas.microsoft.com/office/powerpoint/2010/main" val="3620442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0891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21</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713137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F718287-FB61-46EC-9AA6-FB2BDE4F8F8C}" type="slidenum">
              <a:rPr lang="en-US" smtClean="0"/>
              <a:t>22</a:t>
            </a:fld>
            <a:endParaRPr lang="en-US"/>
          </a:p>
        </p:txBody>
      </p:sp>
    </p:spTree>
    <p:extLst>
      <p:ext uri="{BB962C8B-B14F-4D97-AF65-F5344CB8AC3E}">
        <p14:creationId xmlns:p14="http://schemas.microsoft.com/office/powerpoint/2010/main" val="388678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hlinkClick r:id="rId3"/>
              </a:rPr>
              <a:t>https://github.com/dantasvictor/PowerAppsPortalsWebAPI</a:t>
            </a:r>
            <a:endParaRPr lang="en-CA" dirty="0">
              <a:gradFill>
                <a:gsLst>
                  <a:gs pos="2917">
                    <a:schemeClr val="tx1"/>
                  </a:gs>
                  <a:gs pos="30000">
                    <a:schemeClr val="tx1"/>
                  </a:gs>
                </a:gsLst>
                <a:lin ang="5400000" scaled="0"/>
              </a:gradFill>
            </a:endParaRPr>
          </a:p>
          <a:p>
            <a:r>
              <a:rPr lang="en-CA" dirty="0">
                <a:hlinkClick r:id="rId4"/>
              </a:rPr>
              <a:t>https://github.com/dynamicscode/XrmPortalJS</a:t>
            </a:r>
            <a:endParaRPr lang="en-CA" dirty="0"/>
          </a:p>
          <a:p>
            <a:endParaRPr lang="en-CA" dirty="0"/>
          </a:p>
        </p:txBody>
      </p:sp>
      <p:sp>
        <p:nvSpPr>
          <p:cNvPr id="4" name="Slide Number Placeholder 3"/>
          <p:cNvSpPr>
            <a:spLocks noGrp="1"/>
          </p:cNvSpPr>
          <p:nvPr>
            <p:ph type="sldNum" sz="quarter" idx="5"/>
          </p:nvPr>
        </p:nvSpPr>
        <p:spPr/>
        <p:txBody>
          <a:bodyPr/>
          <a:lstStyle/>
          <a:p>
            <a:fld id="{0F718287-FB61-46EC-9AA6-FB2BDE4F8F8C}" type="slidenum">
              <a:rPr lang="en-US" smtClean="0"/>
              <a:t>23</a:t>
            </a:fld>
            <a:endParaRPr lang="en-US"/>
          </a:p>
        </p:txBody>
      </p:sp>
    </p:spTree>
    <p:extLst>
      <p:ext uri="{BB962C8B-B14F-4D97-AF65-F5344CB8AC3E}">
        <p14:creationId xmlns:p14="http://schemas.microsoft.com/office/powerpoint/2010/main" val="2617442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7406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969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E93440-8CE8-4345-AA9F-8886942F5E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035466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AE93440-8CE8-4345-AA9F-8886942F5E2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93883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10/30/2019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284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60B91DBA-BAA2-44D5-886A-AF532C70EE88}"/>
              </a:ext>
            </a:extLst>
          </p:cNvPr>
          <p:cNvSpPr>
            <a:spLocks noGrp="1"/>
          </p:cNvSpPr>
          <p:nvPr>
            <p:ph type="body" idx="1"/>
          </p:nvPr>
        </p:nvSpPr>
        <p:spPr/>
        <p:txBody>
          <a:bodyPr/>
          <a:lstStyle/>
          <a:p>
            <a:r>
              <a:rPr lang="en-CA" dirty="0"/>
              <a:t>Access portal.office.com</a:t>
            </a:r>
            <a:br>
              <a:rPr lang="en-CA" dirty="0"/>
            </a:br>
            <a:r>
              <a:rPr lang="en-CA" dirty="0"/>
              <a:t>Go to Dynamics 365 Admin &gt; Portal Entry</a:t>
            </a:r>
          </a:p>
          <a:p>
            <a:r>
              <a:rPr lang="en-CA" dirty="0"/>
              <a:t>Once Portals is configured, explain the security model.</a:t>
            </a:r>
          </a:p>
        </p:txBody>
      </p:sp>
    </p:spTree>
    <p:extLst>
      <p:ext uri="{BB962C8B-B14F-4D97-AF65-F5344CB8AC3E}">
        <p14:creationId xmlns:p14="http://schemas.microsoft.com/office/powerpoint/2010/main" val="3327661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6</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60B91DBA-BAA2-44D5-886A-AF532C70EE88}"/>
              </a:ext>
            </a:extLst>
          </p:cNvPr>
          <p:cNvSpPr>
            <a:spLocks noGrp="1"/>
          </p:cNvSpPr>
          <p:nvPr>
            <p:ph type="body" idx="1"/>
          </p:nvPr>
        </p:nvSpPr>
        <p:spPr/>
        <p:txBody>
          <a:bodyPr/>
          <a:lstStyle/>
          <a:p>
            <a:r>
              <a:rPr lang="en-CA" dirty="0"/>
              <a:t>Access portal.office.com</a:t>
            </a:r>
            <a:br>
              <a:rPr lang="en-CA" dirty="0"/>
            </a:br>
            <a:r>
              <a:rPr lang="en-CA" dirty="0"/>
              <a:t>Go to Dynamics 365 Admin &gt; Portal Entry</a:t>
            </a:r>
          </a:p>
          <a:p>
            <a:r>
              <a:rPr lang="en-CA" dirty="0"/>
              <a:t>Once Portals is configured, explain the security model.</a:t>
            </a:r>
          </a:p>
        </p:txBody>
      </p:sp>
    </p:spTree>
    <p:extLst>
      <p:ext uri="{BB962C8B-B14F-4D97-AF65-F5344CB8AC3E}">
        <p14:creationId xmlns:p14="http://schemas.microsoft.com/office/powerpoint/2010/main" val="1368682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7</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60B91DBA-BAA2-44D5-886A-AF532C70EE88}"/>
              </a:ext>
            </a:extLst>
          </p:cNvPr>
          <p:cNvSpPr>
            <a:spLocks noGrp="1"/>
          </p:cNvSpPr>
          <p:nvPr>
            <p:ph type="body" idx="1"/>
          </p:nvPr>
        </p:nvSpPr>
        <p:spPr/>
        <p:txBody>
          <a:bodyPr/>
          <a:lstStyle/>
          <a:p>
            <a:r>
              <a:rPr lang="en-CA" dirty="0"/>
              <a:t>Access portal.office.com</a:t>
            </a:r>
            <a:br>
              <a:rPr lang="en-CA" dirty="0"/>
            </a:br>
            <a:r>
              <a:rPr lang="en-CA" dirty="0"/>
              <a:t>Go to Dynamics 365 Admin &gt; Portal Entry</a:t>
            </a:r>
          </a:p>
          <a:p>
            <a:r>
              <a:rPr lang="en-CA" dirty="0"/>
              <a:t>Once Portals is configured, explain the security model.</a:t>
            </a:r>
          </a:p>
        </p:txBody>
      </p:sp>
    </p:spTree>
    <p:extLst>
      <p:ext uri="{BB962C8B-B14F-4D97-AF65-F5344CB8AC3E}">
        <p14:creationId xmlns:p14="http://schemas.microsoft.com/office/powerpoint/2010/main" val="34174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8</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
        <p:nvSpPr>
          <p:cNvPr id="3" name="Notes Placeholder 2">
            <a:extLst>
              <a:ext uri="{FF2B5EF4-FFF2-40B4-BE49-F238E27FC236}">
                <a16:creationId xmlns:a16="http://schemas.microsoft.com/office/drawing/2014/main" id="{755226FB-EAED-45A0-BD34-B631544D7E71}"/>
              </a:ext>
            </a:extLst>
          </p:cNvPr>
          <p:cNvSpPr>
            <a:spLocks noGrp="1"/>
          </p:cNvSpPr>
          <p:nvPr>
            <p:ph type="body" idx="1"/>
          </p:nvPr>
        </p:nvSpPr>
        <p:spPr/>
        <p:txBody>
          <a:bodyPr/>
          <a:lstStyle/>
          <a:p>
            <a:r>
              <a:rPr lang="en-CA" dirty="0"/>
              <a:t>Show how to create from Portal Templates.</a:t>
            </a:r>
          </a:p>
        </p:txBody>
      </p:sp>
    </p:spTree>
    <p:extLst>
      <p:ext uri="{BB962C8B-B14F-4D97-AF65-F5344CB8AC3E}">
        <p14:creationId xmlns:p14="http://schemas.microsoft.com/office/powerpoint/2010/main" val="1582592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216348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fld id="{2EC64DE5-4A80-4049-BDC7-E36CCA811281}" type="datetime1">
              <a:rPr lang="en-US" smtClean="0"/>
              <a:pPr/>
              <a:t>10/30/2019</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10</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933996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30/10/2019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57837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30/10/2019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168388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30/10/2019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614115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30/10/2019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317051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30/10/2019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857736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30/10/2019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941864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30/10/2019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668079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30/10/2019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88484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30/10/2019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961849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7888830" y="285842"/>
            <a:ext cx="3944254" cy="543185"/>
          </a:xfrm>
          <a:noFill/>
        </p:spPr>
        <p:txBody>
          <a:bodyPr vert="horz" wrap="square" lIns="164592" tIns="109728" rIns="164592" bIns="109728" rtlCol="0">
            <a:spAutoFit/>
          </a:bodyPr>
          <a:lstStyle>
            <a:lvl1pPr marL="0" indent="0" algn="r">
              <a:buNone/>
              <a:defRPr lang="en-US" sz="2353" dirty="0">
                <a:gradFill>
                  <a:gsLst>
                    <a:gs pos="91000">
                      <a:schemeClr val="tx1"/>
                    </a:gs>
                    <a:gs pos="0">
                      <a:schemeClr val="tx1"/>
                    </a:gs>
                  </a:gsLst>
                  <a:lin ang="5400000" scaled="0"/>
                </a:gradFill>
                <a:latin typeface="+mn-lt"/>
              </a:defRPr>
            </a:lvl1pPr>
          </a:lstStyle>
          <a:p>
            <a:pPr marL="224097" lvl="0" indent="-224097">
              <a:spcBef>
                <a:spcPts val="0"/>
              </a:spcBef>
            </a:pPr>
            <a:r>
              <a:rPr lang="en-US" dirty="0"/>
              <a:t>Session Code</a:t>
            </a:r>
          </a:p>
        </p:txBody>
      </p:sp>
    </p:spTree>
    <p:extLst>
      <p:ext uri="{BB962C8B-B14F-4D97-AF65-F5344CB8AC3E}">
        <p14:creationId xmlns:p14="http://schemas.microsoft.com/office/powerpoint/2010/main" val="40359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150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0434B-2DA6-4B17-95A0-F8D1501D0D80}" type="datetimeFigureOut">
              <a:rPr lang="en-GB" smtClean="0"/>
              <a:t>30/10/2019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1246398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181"/>
            <a:ext cx="4795873" cy="1395638"/>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6910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665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lvl1pPr>
          </a:lstStyle>
          <a:p>
            <a:endParaRPr lang="en-US"/>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292877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0434B-2DA6-4B17-95A0-F8D1501D0D80}" type="datetimeFigureOut">
              <a:rPr lang="en-GB" smtClean="0"/>
              <a:t>30/10/2019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702591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90434B-2DA6-4B17-95A0-F8D1501D0D80}" type="datetimeFigureOut">
              <a:rPr lang="en-GB" smtClean="0"/>
              <a:t>30/10/2019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252783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90434B-2DA6-4B17-95A0-F8D1501D0D80}" type="datetimeFigureOut">
              <a:rPr lang="en-GB" smtClean="0"/>
              <a:t>30/10/2019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2666281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90434B-2DA6-4B17-95A0-F8D1501D0D80}" type="datetimeFigureOut">
              <a:rPr lang="en-GB" smtClean="0"/>
              <a:t>30/10/2019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416737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0434B-2DA6-4B17-95A0-F8D1501D0D80}" type="datetimeFigureOut">
              <a:rPr lang="en-GB" smtClean="0"/>
              <a:t>30/10/2019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72790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90434B-2DA6-4B17-95A0-F8D1501D0D80}" type="datetimeFigureOut">
              <a:rPr lang="en-GB" smtClean="0"/>
              <a:t>30/10/2019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1163100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2E90434B-2DA6-4B17-95A0-F8D1501D0D80}" type="datetimeFigureOut">
              <a:rPr lang="en-GB" smtClean="0"/>
              <a:t>30/10/2019</a:t>
            </a:fld>
            <a:endParaRPr lang="en-GB"/>
          </a:p>
        </p:txBody>
      </p:sp>
      <p:sp>
        <p:nvSpPr>
          <p:cNvPr id="6" name="Footer Placeholder 5"/>
          <p:cNvSpPr>
            <a:spLocks noGrp="1"/>
          </p:cNvSpPr>
          <p:nvPr>
            <p:ph type="ftr" sz="quarter" idx="11"/>
          </p:nvPr>
        </p:nvSpPr>
        <p:spPr>
          <a:xfrm>
            <a:off x="1141412" y="5883275"/>
            <a:ext cx="5105400" cy="365125"/>
          </a:xfrm>
        </p:spPr>
        <p:txBody>
          <a:bodyPr/>
          <a:lstStyle/>
          <a:p>
            <a:endParaRPr lang="en-GB"/>
          </a:p>
        </p:txBody>
      </p:sp>
      <p:sp>
        <p:nvSpPr>
          <p:cNvPr id="7" name="Slide Number Placeholder 6"/>
          <p:cNvSpPr>
            <a:spLocks noGrp="1"/>
          </p:cNvSpPr>
          <p:nvPr>
            <p:ph type="sldNum" sz="quarter" idx="12"/>
          </p:nvPr>
        </p:nvSpPr>
        <p:spPr>
          <a:xfrm>
            <a:off x="10742612" y="5883275"/>
            <a:ext cx="322567" cy="365125"/>
          </a:xfrm>
        </p:spPr>
        <p:txBody>
          <a:bodyPr/>
          <a:lstStyle/>
          <a:p>
            <a:fld id="{D13EC016-1C6C-47A5-8789-F1A7E2E04736}" type="slidenum">
              <a:rPr lang="en-GB" smtClean="0"/>
              <a:t>‹#›</a:t>
            </a:fld>
            <a:endParaRPr lang="en-GB"/>
          </a:p>
        </p:txBody>
      </p:sp>
    </p:spTree>
    <p:extLst>
      <p:ext uri="{BB962C8B-B14F-4D97-AF65-F5344CB8AC3E}">
        <p14:creationId xmlns:p14="http://schemas.microsoft.com/office/powerpoint/2010/main" val="955637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E90434B-2DA6-4B17-95A0-F8D1501D0D80}" type="datetimeFigureOut">
              <a:rPr lang="en-GB" smtClean="0"/>
              <a:t>30/10/2019</a:t>
            </a:fld>
            <a:endParaRPr lang="en-GB"/>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GB"/>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13EC016-1C6C-47A5-8789-F1A7E2E04736}" type="slidenum">
              <a:rPr lang="en-GB" smtClean="0"/>
              <a:t>‹#›</a:t>
            </a:fld>
            <a:endParaRPr lang="en-GB"/>
          </a:p>
        </p:txBody>
      </p:sp>
    </p:spTree>
    <p:extLst>
      <p:ext uri="{BB962C8B-B14F-4D97-AF65-F5344CB8AC3E}">
        <p14:creationId xmlns:p14="http://schemas.microsoft.com/office/powerpoint/2010/main" val="9836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682" r:id="rId22"/>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help.shopify.com/en/themes/liquid"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hyperlink" Target="https://docs.microsoft.com/en-us/dynamics365/customer-engagement/portals/dynamics-entity-tags" TargetMode="External"/><Relationship Id="rId5" Type="http://schemas.openxmlformats.org/officeDocument/2006/relationships/hyperlink" Target="https://docs.microsoft.com/en-us/dynamics365/customer-engagement/portals/liquid-objects" TargetMode="External"/><Relationship Id="rId4" Type="http://schemas.openxmlformats.org/officeDocument/2006/relationships/hyperlink" Target="https://github.com/mikebridge/Liquid.NE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amesnovak/PortalRecordsMoverConsole" TargetMode="External"/><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hyperlink" Target="https://www.xrmtoolbox.com/plugins/MscrmTools.PortalRecordsMove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antasvictor/PowerAppsPortalsWebAPI" TargetMode="External"/><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hyperlink" Target="https://github.com/dynamicscode/XrmPortalJ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colinvermander.com/tag/crm-portals/" TargetMode="External"/><Relationship Id="rId7" Type="http://schemas.openxmlformats.org/officeDocument/2006/relationships/hyperlink" Target="https://community.dynamics.com/crm/b/powerapps-4-devs" TargetMode="External"/><Relationship Id="rId2" Type="http://schemas.openxmlformats.org/officeDocument/2006/relationships/hyperlink" Target="https://futurezconsulting.com/tag/portals/" TargetMode="External"/><Relationship Id="rId1" Type="http://schemas.openxmlformats.org/officeDocument/2006/relationships/slideLayout" Target="../slideLayouts/slideLayout20.xml"/><Relationship Id="rId6" Type="http://schemas.openxmlformats.org/officeDocument/2006/relationships/hyperlink" Target="https://www.365portal.org/" TargetMode="External"/><Relationship Id="rId5" Type="http://schemas.openxmlformats.org/officeDocument/2006/relationships/hyperlink" Target="http://readyxrm.blog/" TargetMode="External"/><Relationship Id="rId4" Type="http://schemas.openxmlformats.org/officeDocument/2006/relationships/hyperlink" Target="https://www.engineeredcode.com/blo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00BBC42-5CC5-4A70-BFA5-1E802303E3A4}"/>
              </a:ext>
            </a:extLst>
          </p:cNvPr>
          <p:cNvSpPr/>
          <p:nvPr/>
        </p:nvSpPr>
        <p:spPr>
          <a:xfrm>
            <a:off x="0" y="6120882"/>
            <a:ext cx="12192000" cy="7371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74C70F73-F380-49C5-95CB-95ADE28C11AB}"/>
              </a:ext>
            </a:extLst>
          </p:cNvPr>
          <p:cNvPicPr>
            <a:picLocks noChangeAspect="1"/>
          </p:cNvPicPr>
          <p:nvPr/>
        </p:nvPicPr>
        <p:blipFill>
          <a:blip r:embed="rId2"/>
          <a:stretch>
            <a:fillRect/>
          </a:stretch>
        </p:blipFill>
        <p:spPr>
          <a:xfrm>
            <a:off x="5310915" y="2416658"/>
            <a:ext cx="1140960" cy="1220872"/>
          </a:xfrm>
          <a:prstGeom prst="rect">
            <a:avLst/>
          </a:prstGeom>
        </p:spPr>
      </p:pic>
      <p:sp>
        <p:nvSpPr>
          <p:cNvPr id="11" name="TextBox 10">
            <a:extLst>
              <a:ext uri="{FF2B5EF4-FFF2-40B4-BE49-F238E27FC236}">
                <a16:creationId xmlns:a16="http://schemas.microsoft.com/office/drawing/2014/main" id="{3113012B-7DD3-485A-BE93-96414CF604B3}"/>
              </a:ext>
            </a:extLst>
          </p:cNvPr>
          <p:cNvSpPr txBox="1"/>
          <p:nvPr/>
        </p:nvSpPr>
        <p:spPr>
          <a:xfrm>
            <a:off x="10702211" y="6312932"/>
            <a:ext cx="1350050" cy="369332"/>
          </a:xfrm>
          <a:prstGeom prst="rect">
            <a:avLst/>
          </a:prstGeom>
          <a:noFill/>
        </p:spPr>
        <p:txBody>
          <a:bodyPr wrap="none" rtlCol="0">
            <a:spAutoFit/>
          </a:bodyPr>
          <a:lstStyle/>
          <a:p>
            <a:r>
              <a:rPr lang="en-CA" dirty="0">
                <a:solidFill>
                  <a:schemeClr val="tx2">
                    <a:lumMod val="75000"/>
                  </a:schemeClr>
                </a:solidFill>
              </a:rPr>
              <a:t>dantas.ca</a:t>
            </a:r>
          </a:p>
        </p:txBody>
      </p:sp>
      <p:sp>
        <p:nvSpPr>
          <p:cNvPr id="13" name="Title 3">
            <a:extLst>
              <a:ext uri="{FF2B5EF4-FFF2-40B4-BE49-F238E27FC236}">
                <a16:creationId xmlns:a16="http://schemas.microsoft.com/office/drawing/2014/main" id="{DE4687B5-2B11-40D5-AB64-E0803C3F950A}"/>
              </a:ext>
            </a:extLst>
          </p:cNvPr>
          <p:cNvSpPr txBox="1">
            <a:spLocks/>
          </p:cNvSpPr>
          <p:nvPr/>
        </p:nvSpPr>
        <p:spPr>
          <a:xfrm>
            <a:off x="2657938" y="4199953"/>
            <a:ext cx="10458226" cy="1344636"/>
          </a:xfrm>
          <a:prstGeom prst="rect">
            <a:avLst/>
          </a:prstGeom>
        </p:spPr>
        <p:txBody>
          <a:bodyP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PowerApps Portals * Deep Dive</a:t>
            </a:r>
          </a:p>
        </p:txBody>
      </p:sp>
    </p:spTree>
    <p:extLst>
      <p:ext uri="{BB962C8B-B14F-4D97-AF65-F5344CB8AC3E}">
        <p14:creationId xmlns:p14="http://schemas.microsoft.com/office/powerpoint/2010/main" val="1158090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lstStyle/>
          <a:p>
            <a:r>
              <a:rPr lang="en-CA" sz="4313" dirty="0"/>
              <a:t>Portal Branding</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5DCCA7EF-04E3-4550-9FF4-C8C5F907059B}"/>
              </a:ext>
            </a:extLst>
          </p:cNvPr>
          <p:cNvPicPr>
            <a:picLocks noChangeAspect="1"/>
          </p:cNvPicPr>
          <p:nvPr/>
        </p:nvPicPr>
        <p:blipFill>
          <a:blip r:embed="rId3"/>
          <a:stretch>
            <a:fillRect/>
          </a:stretch>
        </p:blipFill>
        <p:spPr>
          <a:xfrm>
            <a:off x="1255151" y="1041647"/>
            <a:ext cx="9382891" cy="5082399"/>
          </a:xfrm>
          <a:prstGeom prst="rect">
            <a:avLst/>
          </a:prstGeom>
        </p:spPr>
      </p:pic>
    </p:spTree>
    <p:extLst>
      <p:ext uri="{BB962C8B-B14F-4D97-AF65-F5344CB8AC3E}">
        <p14:creationId xmlns:p14="http://schemas.microsoft.com/office/powerpoint/2010/main" val="274082923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Portal Components</a:t>
            </a:r>
            <a:br>
              <a:rPr lang="en-CA" sz="4313" dirty="0"/>
            </a:br>
            <a:r>
              <a:rPr lang="en-CA" sz="3137" dirty="0"/>
              <a:t>What is going on behind the scenes?</a:t>
            </a:r>
            <a:endParaRPr lang="en-CA" sz="4313"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graphicFrame>
        <p:nvGraphicFramePr>
          <p:cNvPr id="2" name="Diagram 1">
            <a:extLst>
              <a:ext uri="{FF2B5EF4-FFF2-40B4-BE49-F238E27FC236}">
                <a16:creationId xmlns:a16="http://schemas.microsoft.com/office/drawing/2014/main" id="{E06EA1BB-70D0-448E-96CB-F6B91E854BA9}"/>
              </a:ext>
            </a:extLst>
          </p:cNvPr>
          <p:cNvGraphicFramePr/>
          <p:nvPr/>
        </p:nvGraphicFramePr>
        <p:xfrm>
          <a:off x="1539175" y="1412044"/>
          <a:ext cx="8814844" cy="5154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122801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000" dirty="0"/>
              <a:t>Site Settings, Site Markers and Content Snippets </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E788F552-DF8E-4BC6-B3CB-EDFEE68FA135}"/>
              </a:ext>
            </a:extLst>
          </p:cNvPr>
          <p:cNvPicPr>
            <a:picLocks noChangeAspect="1"/>
          </p:cNvPicPr>
          <p:nvPr/>
        </p:nvPicPr>
        <p:blipFill>
          <a:blip r:embed="rId3"/>
          <a:stretch>
            <a:fillRect/>
          </a:stretch>
        </p:blipFill>
        <p:spPr>
          <a:xfrm>
            <a:off x="792154" y="1053352"/>
            <a:ext cx="9868779" cy="5275923"/>
          </a:xfrm>
          <a:prstGeom prst="rect">
            <a:avLst/>
          </a:prstGeom>
        </p:spPr>
      </p:pic>
    </p:spTree>
    <p:extLst>
      <p:ext uri="{BB962C8B-B14F-4D97-AF65-F5344CB8AC3E}">
        <p14:creationId xmlns:p14="http://schemas.microsoft.com/office/powerpoint/2010/main" val="9532656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474342"/>
            <a:ext cx="11655840" cy="899537"/>
          </a:xfrm>
        </p:spPr>
        <p:txBody>
          <a:bodyPr>
            <a:normAutofit fontScale="90000"/>
          </a:bodyPr>
          <a:lstStyle/>
          <a:p>
            <a:r>
              <a:rPr lang="en-CA" sz="3900" dirty="0"/>
              <a:t>Entity Forms, Entity Views, Entity Permissions and Web Forms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2" name="Picture 1">
            <a:extLst>
              <a:ext uri="{FF2B5EF4-FFF2-40B4-BE49-F238E27FC236}">
                <a16:creationId xmlns:a16="http://schemas.microsoft.com/office/drawing/2014/main" id="{7D87D13E-657D-4795-9438-2DD76A21AD70}"/>
              </a:ext>
            </a:extLst>
          </p:cNvPr>
          <p:cNvPicPr>
            <a:picLocks noChangeAspect="1"/>
          </p:cNvPicPr>
          <p:nvPr/>
        </p:nvPicPr>
        <p:blipFill>
          <a:blip r:embed="rId3"/>
          <a:stretch>
            <a:fillRect/>
          </a:stretch>
        </p:blipFill>
        <p:spPr>
          <a:xfrm>
            <a:off x="1262705" y="1463113"/>
            <a:ext cx="9084083" cy="4920545"/>
          </a:xfrm>
          <a:prstGeom prst="rect">
            <a:avLst/>
          </a:prstGeom>
        </p:spPr>
      </p:pic>
    </p:spTree>
    <p:extLst>
      <p:ext uri="{BB962C8B-B14F-4D97-AF65-F5344CB8AC3E}">
        <p14:creationId xmlns:p14="http://schemas.microsoft.com/office/powerpoint/2010/main" val="29462969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505525"/>
            <a:ext cx="11655840" cy="899537"/>
          </a:xfrm>
        </p:spPr>
        <p:txBody>
          <a:bodyPr>
            <a:normAutofit fontScale="90000"/>
          </a:bodyPr>
          <a:lstStyle/>
          <a:p>
            <a:r>
              <a:rPr lang="en-CA" sz="4313" dirty="0"/>
              <a:t>Entity Forms, Entity Views, Entity Permissions and Web Forms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68047" y="1860257"/>
            <a:ext cx="5696033" cy="21663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448193" indent="-448193">
              <a:buFont typeface="Arial" panose="020B0604020202020204" pitchFamily="34" charset="0"/>
              <a:buChar char="•"/>
            </a:pPr>
            <a:r>
              <a:rPr lang="en-CA" sz="3137" dirty="0"/>
              <a:t>Entity List Sample</a:t>
            </a:r>
          </a:p>
          <a:p>
            <a:pPr marL="448193" indent="-448193">
              <a:buFont typeface="Arial" panose="020B0604020202020204" pitchFamily="34" charset="0"/>
              <a:buChar char="•"/>
            </a:pPr>
            <a:r>
              <a:rPr lang="en-CA" sz="3137" dirty="0"/>
              <a:t>Entity Form Sample</a:t>
            </a:r>
          </a:p>
          <a:p>
            <a:pPr marL="448193" indent="-448193">
              <a:buFont typeface="Arial" panose="020B0604020202020204" pitchFamily="34" charset="0"/>
              <a:buChar char="•"/>
            </a:pPr>
            <a:r>
              <a:rPr lang="en-CA" sz="3137" dirty="0"/>
              <a:t>Entity Permission </a:t>
            </a:r>
          </a:p>
          <a:p>
            <a:pPr marL="905377" lvl="1" indent="-448193">
              <a:buFont typeface="Arial" panose="020B0604020202020204" pitchFamily="34" charset="0"/>
              <a:buChar char="•"/>
            </a:pPr>
            <a:r>
              <a:rPr lang="en-CA" sz="3137" dirty="0"/>
              <a:t>Global, Contact, Account, and Parent</a:t>
            </a:r>
          </a:p>
          <a:p>
            <a:pPr marL="448193" indent="-448193">
              <a:buFont typeface="Arial" panose="020B0604020202020204" pitchFamily="34" charset="0"/>
              <a:buChar char="•"/>
            </a:pPr>
            <a:endParaRPr lang="en-CA" sz="3137" dirty="0"/>
          </a:p>
        </p:txBody>
      </p:sp>
    </p:spTree>
    <p:extLst>
      <p:ext uri="{BB962C8B-B14F-4D97-AF65-F5344CB8AC3E}">
        <p14:creationId xmlns:p14="http://schemas.microsoft.com/office/powerpoint/2010/main" val="301264888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Entity FORMs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185366958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Entity LIST</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123454748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Entity </a:t>
            </a:r>
            <a:r>
              <a:rPr lang="en-CA" sz="4313" dirty="0" err="1"/>
              <a:t>mETADATA</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285143360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Liquid / Web Templates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2" name="Picture 1">
            <a:extLst>
              <a:ext uri="{FF2B5EF4-FFF2-40B4-BE49-F238E27FC236}">
                <a16:creationId xmlns:a16="http://schemas.microsoft.com/office/drawing/2014/main" id="{FA65FE26-A0A5-4567-97BD-967569BB3FD2}"/>
              </a:ext>
            </a:extLst>
          </p:cNvPr>
          <p:cNvPicPr>
            <a:picLocks noChangeAspect="1"/>
          </p:cNvPicPr>
          <p:nvPr/>
        </p:nvPicPr>
        <p:blipFill>
          <a:blip r:embed="rId3"/>
          <a:stretch>
            <a:fillRect/>
          </a:stretch>
        </p:blipFill>
        <p:spPr>
          <a:xfrm>
            <a:off x="307753" y="728079"/>
            <a:ext cx="11655840" cy="6093365"/>
          </a:xfrm>
          <a:prstGeom prst="rect">
            <a:avLst/>
          </a:prstGeom>
        </p:spPr>
      </p:pic>
    </p:spTree>
    <p:extLst>
      <p:ext uri="{BB962C8B-B14F-4D97-AF65-F5344CB8AC3E}">
        <p14:creationId xmlns:p14="http://schemas.microsoft.com/office/powerpoint/2010/main" val="283420159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Liquid</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6" name="AutoShape 2" descr="Image result for dynamics crm portals feature comparison">
            <a:extLst>
              <a:ext uri="{FF2B5EF4-FFF2-40B4-BE49-F238E27FC236}">
                <a16:creationId xmlns:a16="http://schemas.microsoft.com/office/drawing/2014/main" id="{08ED29DC-5D53-47B3-B4E5-C1D8C2A6BED9}"/>
              </a:ext>
            </a:extLst>
          </p:cNvPr>
          <p:cNvSpPr>
            <a:spLocks noChangeAspect="1" noChangeArrowheads="1"/>
          </p:cNvSpPr>
          <p:nvPr/>
        </p:nvSpPr>
        <p:spPr bwMode="auto">
          <a:xfrm>
            <a:off x="558709" y="591878"/>
            <a:ext cx="11074581" cy="21663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448193" indent="-448193">
              <a:buFont typeface="Arial" panose="020B0604020202020204" pitchFamily="34" charset="0"/>
              <a:buChar char="•"/>
            </a:pPr>
            <a:r>
              <a:rPr lang="en-CA" sz="2800" dirty="0"/>
              <a:t>Template programming language created by Shopify;</a:t>
            </a:r>
          </a:p>
          <a:p>
            <a:pPr marL="905377" lvl="1" indent="-448193">
              <a:buFont typeface="Arial" panose="020B0604020202020204" pitchFamily="34" charset="0"/>
              <a:buChar char="•"/>
            </a:pPr>
            <a:r>
              <a:rPr lang="en-CA" sz="1600" dirty="0">
                <a:hlinkClick r:id="rId3"/>
              </a:rPr>
              <a:t>https://help.shopify.com/en/themes/liquid</a:t>
            </a:r>
            <a:endParaRPr lang="en-CA" sz="1600" dirty="0"/>
          </a:p>
          <a:p>
            <a:pPr marL="448193" indent="-448193">
              <a:buFont typeface="Arial" panose="020B0604020202020204" pitchFamily="34" charset="0"/>
              <a:buChar char="•"/>
            </a:pPr>
            <a:r>
              <a:rPr lang="en-CA" sz="2800" dirty="0"/>
              <a:t>Liquid .NET</a:t>
            </a:r>
          </a:p>
          <a:p>
            <a:pPr marL="905377" lvl="1" indent="-448193">
              <a:buFont typeface="Arial" panose="020B0604020202020204" pitchFamily="34" charset="0"/>
              <a:buChar char="•"/>
            </a:pPr>
            <a:r>
              <a:rPr lang="en-CA" sz="1600" dirty="0">
                <a:hlinkClick r:id="rId4"/>
              </a:rPr>
              <a:t>https://github.com/mikebridge/Liquid.NET</a:t>
            </a:r>
            <a:endParaRPr lang="en-CA" sz="2800" dirty="0"/>
          </a:p>
          <a:p>
            <a:pPr marL="448193" indent="-448193">
              <a:buFont typeface="Arial" panose="020B0604020202020204" pitchFamily="34" charset="0"/>
              <a:buChar char="•"/>
            </a:pPr>
            <a:r>
              <a:rPr lang="en-CA" sz="2800" dirty="0"/>
              <a:t>PowerApps Portals Liquid Objects</a:t>
            </a:r>
          </a:p>
          <a:p>
            <a:pPr marL="905377" lvl="1" indent="-448193">
              <a:buFont typeface="Arial" panose="020B0604020202020204" pitchFamily="34" charset="0"/>
              <a:buChar char="•"/>
            </a:pPr>
            <a:r>
              <a:rPr lang="en-CA" sz="1600" dirty="0">
                <a:hlinkClick r:id="rId5"/>
              </a:rPr>
              <a:t>https://docs.microsoft.com/en-us/dynamics365/customer-engagement/portals/liquid-objects</a:t>
            </a:r>
            <a:endParaRPr lang="en-CA" dirty="0"/>
          </a:p>
          <a:p>
            <a:pPr marL="448193" indent="-448193">
              <a:buFont typeface="Arial" panose="020B0604020202020204" pitchFamily="34" charset="0"/>
              <a:buChar char="•"/>
            </a:pPr>
            <a:r>
              <a:rPr lang="en-CA" sz="2400" dirty="0"/>
              <a:t>Main objects</a:t>
            </a:r>
          </a:p>
          <a:p>
            <a:pPr marL="905377" lvl="1" indent="-448193">
              <a:buFont typeface="Arial" panose="020B0604020202020204" pitchFamily="34" charset="0"/>
              <a:buChar char="•"/>
            </a:pPr>
            <a:r>
              <a:rPr lang="en-CA" dirty="0"/>
              <a:t>page </a:t>
            </a:r>
          </a:p>
          <a:p>
            <a:pPr marL="905377" lvl="1" indent="-448193">
              <a:buFont typeface="Arial" panose="020B0604020202020204" pitchFamily="34" charset="0"/>
              <a:buChar char="•"/>
            </a:pPr>
            <a:r>
              <a:rPr lang="en-CA" dirty="0"/>
              <a:t>entities : </a:t>
            </a:r>
            <a:r>
              <a:rPr lang="en-CA" i="1" dirty="0"/>
              <a:t>Allows access to any CDS entity by ID</a:t>
            </a:r>
          </a:p>
          <a:p>
            <a:pPr marL="905377" lvl="1" indent="-448193">
              <a:buFont typeface="Arial" panose="020B0604020202020204" pitchFamily="34" charset="0"/>
              <a:buChar char="•"/>
            </a:pPr>
            <a:r>
              <a:rPr lang="en-CA" dirty="0"/>
              <a:t>now: </a:t>
            </a:r>
            <a:r>
              <a:rPr lang="en-CA" i="1" dirty="0"/>
              <a:t>Renders current UTC time</a:t>
            </a:r>
          </a:p>
          <a:p>
            <a:pPr marL="905377" lvl="1" indent="-448193">
              <a:buFont typeface="Arial" panose="020B0604020202020204" pitchFamily="34" charset="0"/>
              <a:buChar char="•"/>
            </a:pPr>
            <a:r>
              <a:rPr lang="en-CA" dirty="0"/>
              <a:t>params : </a:t>
            </a:r>
            <a:r>
              <a:rPr lang="en-CA" i="1" dirty="0"/>
              <a:t>Shortcut to </a:t>
            </a:r>
            <a:r>
              <a:rPr lang="en-CA" i="1" dirty="0" err="1"/>
              <a:t>request.params</a:t>
            </a:r>
            <a:endParaRPr lang="en-CA" i="1" dirty="0"/>
          </a:p>
          <a:p>
            <a:pPr marL="905377" lvl="1" indent="-448193">
              <a:buFont typeface="Arial" panose="020B0604020202020204" pitchFamily="34" charset="0"/>
              <a:buChar char="•"/>
            </a:pPr>
            <a:r>
              <a:rPr lang="en-CA" dirty="0"/>
              <a:t>settings : </a:t>
            </a:r>
            <a:r>
              <a:rPr lang="en-CA" i="1" dirty="0"/>
              <a:t>Allows access to Portal site settings</a:t>
            </a:r>
          </a:p>
          <a:p>
            <a:pPr marL="905377" lvl="1" indent="-448193">
              <a:buFont typeface="Arial" panose="020B0604020202020204" pitchFamily="34" charset="0"/>
              <a:buChar char="•"/>
            </a:pPr>
            <a:r>
              <a:rPr lang="en-CA" dirty="0"/>
              <a:t>snippets</a:t>
            </a:r>
            <a:r>
              <a:rPr lang="en-CA" i="1" dirty="0"/>
              <a:t>: Allos access to Portal snippets</a:t>
            </a:r>
          </a:p>
          <a:p>
            <a:pPr marL="905377" lvl="1" indent="-448193">
              <a:buFont typeface="Arial" panose="020B0604020202020204" pitchFamily="34" charset="0"/>
              <a:buChar char="•"/>
            </a:pPr>
            <a:r>
              <a:rPr lang="en-CA" dirty="0"/>
              <a:t>user</a:t>
            </a:r>
            <a:r>
              <a:rPr lang="en-CA" i="1" dirty="0"/>
              <a:t> : Refers to the portal user record and its data attributes</a:t>
            </a:r>
          </a:p>
          <a:p>
            <a:pPr marL="905377" lvl="1" indent="-448193">
              <a:buFont typeface="Arial" panose="020B0604020202020204" pitchFamily="34" charset="0"/>
              <a:buChar char="•"/>
            </a:pPr>
            <a:r>
              <a:rPr lang="en-CA" b="1" dirty="0"/>
              <a:t>Other dynamic tags</a:t>
            </a:r>
            <a:r>
              <a:rPr lang="en-CA" i="1" dirty="0"/>
              <a:t> : chart, </a:t>
            </a:r>
            <a:r>
              <a:rPr lang="en-CA" i="1" dirty="0" err="1"/>
              <a:t>powerbi</a:t>
            </a:r>
            <a:r>
              <a:rPr lang="en-CA" i="1" dirty="0"/>
              <a:t>* (requires portal configuration), editable, </a:t>
            </a:r>
            <a:r>
              <a:rPr lang="en-CA" i="1" dirty="0" err="1"/>
              <a:t>entityform</a:t>
            </a:r>
            <a:r>
              <a:rPr lang="en-CA" i="1" dirty="0"/>
              <a:t>, </a:t>
            </a:r>
            <a:r>
              <a:rPr lang="en-CA" i="1" dirty="0" err="1"/>
              <a:t>entitylist</a:t>
            </a:r>
            <a:r>
              <a:rPr lang="en-CA" i="1" dirty="0"/>
              <a:t>, </a:t>
            </a:r>
            <a:r>
              <a:rPr lang="en-CA" i="1" dirty="0" err="1"/>
              <a:t>entityview</a:t>
            </a:r>
            <a:r>
              <a:rPr lang="en-CA" i="1" dirty="0"/>
              <a:t>, </a:t>
            </a:r>
          </a:p>
          <a:p>
            <a:pPr marL="1362560" lvl="2" indent="-448193">
              <a:buFont typeface="Arial" panose="020B0604020202020204" pitchFamily="34" charset="0"/>
              <a:buChar char="•"/>
            </a:pPr>
            <a:r>
              <a:rPr lang="en-CA" sz="1400" dirty="0">
                <a:hlinkClick r:id="rId6"/>
              </a:rPr>
              <a:t>https://docs.microsoft.com/en-us/dynamics365/customer-engagement/portals/dynamics-entity-tags</a:t>
            </a:r>
            <a:endParaRPr lang="en-CA" i="1"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a:p>
            <a:pPr marL="448193" indent="-448193">
              <a:buFont typeface="Arial" panose="020B0604020202020204" pitchFamily="34" charset="0"/>
              <a:buChar char="•"/>
            </a:pPr>
            <a:endParaRPr lang="en-CA" sz="2800" dirty="0"/>
          </a:p>
        </p:txBody>
      </p:sp>
    </p:spTree>
    <p:extLst>
      <p:ext uri="{BB962C8B-B14F-4D97-AF65-F5344CB8AC3E}">
        <p14:creationId xmlns:p14="http://schemas.microsoft.com/office/powerpoint/2010/main" val="360948660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2" y="1187940"/>
            <a:ext cx="10458226" cy="1344636"/>
          </a:xfrm>
        </p:spPr>
        <p:txBody>
          <a:bodyPr>
            <a:normAutofit fontScale="90000"/>
          </a:bodyPr>
          <a:lstStyle/>
          <a:p>
            <a:r>
              <a:rPr lang="en-US" dirty="0"/>
              <a:t>PowerApps Portals – Deep Dive</a:t>
            </a:r>
          </a:p>
        </p:txBody>
      </p:sp>
      <p:sp>
        <p:nvSpPr>
          <p:cNvPr id="5" name="Text Placeholder 4"/>
          <p:cNvSpPr>
            <a:spLocks noGrp="1"/>
          </p:cNvSpPr>
          <p:nvPr>
            <p:ph type="body" sz="quarter" idx="12"/>
          </p:nvPr>
        </p:nvSpPr>
        <p:spPr>
          <a:xfrm>
            <a:off x="269302" y="3872410"/>
            <a:ext cx="10458227" cy="1344636"/>
          </a:xfrm>
        </p:spPr>
        <p:txBody>
          <a:bodyPr/>
          <a:lstStyle/>
          <a:p>
            <a:r>
              <a:rPr lang="en-US" dirty="0"/>
              <a:t>Victor Dantas</a:t>
            </a:r>
          </a:p>
          <a:p>
            <a:r>
              <a:rPr lang="en-US" sz="2745" dirty="0"/>
              <a:t>Power Platform Consultant</a:t>
            </a:r>
          </a:p>
          <a:p>
            <a:r>
              <a:rPr lang="en-US" sz="2745" dirty="0"/>
              <a:t>365 Saturday Ambassador</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3" name="TextBox 2">
            <a:extLst>
              <a:ext uri="{FF2B5EF4-FFF2-40B4-BE49-F238E27FC236}">
                <a16:creationId xmlns:a16="http://schemas.microsoft.com/office/drawing/2014/main" id="{2916C314-D961-469E-AA20-70F6A77F4706}"/>
              </a:ext>
            </a:extLst>
          </p:cNvPr>
          <p:cNvSpPr txBox="1"/>
          <p:nvPr/>
        </p:nvSpPr>
        <p:spPr>
          <a:xfrm>
            <a:off x="4303150" y="5980712"/>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accent5"/>
                </a:solidFill>
              </a:rPr>
              <a:t>dantas.ca</a:t>
            </a:r>
          </a:p>
        </p:txBody>
      </p:sp>
    </p:spTree>
    <p:extLst>
      <p:ext uri="{BB962C8B-B14F-4D97-AF65-F5344CB8AC3E}">
        <p14:creationId xmlns:p14="http://schemas.microsoft.com/office/powerpoint/2010/main" val="276917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282787"/>
            <a:ext cx="11655840" cy="899537"/>
          </a:xfrm>
        </p:spPr>
        <p:txBody>
          <a:bodyPr>
            <a:normAutofit fontScale="90000"/>
          </a:bodyPr>
          <a:lstStyle/>
          <a:p>
            <a:r>
              <a:rPr lang="en-CA" sz="4313" dirty="0"/>
              <a:t>Liquid Sample</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F676EF41-89EB-481B-BF8F-90A62D7FE0DE}"/>
              </a:ext>
            </a:extLst>
          </p:cNvPr>
          <p:cNvSpPr txBox="1"/>
          <p:nvPr/>
        </p:nvSpPr>
        <p:spPr>
          <a:xfrm>
            <a:off x="3854938" y="2685524"/>
            <a:ext cx="4946168" cy="615522"/>
          </a:xfrm>
          <a:prstGeom prst="rect">
            <a:avLst/>
          </a:prstGeom>
          <a:noFill/>
        </p:spPr>
        <p:txBody>
          <a:bodyPr wrap="square" lIns="179285" tIns="143428" rIns="179285" bIns="143428" rtlCol="0">
            <a:spAutoFit/>
          </a:bodyPr>
          <a:lstStyle/>
          <a:p>
            <a:pPr>
              <a:lnSpc>
                <a:spcPct val="90000"/>
              </a:lnSpc>
              <a:spcAft>
                <a:spcPts val="588"/>
              </a:spcAft>
            </a:pPr>
            <a:r>
              <a:rPr lang="en-CA" sz="2353" dirty="0">
                <a:gradFill>
                  <a:gsLst>
                    <a:gs pos="2917">
                      <a:schemeClr val="tx1"/>
                    </a:gs>
                    <a:gs pos="30000">
                      <a:schemeClr val="tx1"/>
                    </a:gs>
                  </a:gsLst>
                  <a:lin ang="5400000" scaled="0"/>
                </a:gradFill>
              </a:rPr>
              <a:t>Rendering User and CE Chart</a:t>
            </a:r>
          </a:p>
        </p:txBody>
      </p:sp>
    </p:spTree>
    <p:extLst>
      <p:ext uri="{BB962C8B-B14F-4D97-AF65-F5344CB8AC3E}">
        <p14:creationId xmlns:p14="http://schemas.microsoft.com/office/powerpoint/2010/main" val="128244716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rmAutofit fontScale="90000"/>
          </a:bodyPr>
          <a:lstStyle/>
          <a:p>
            <a:r>
              <a:rPr lang="en-CA" sz="4313" dirty="0"/>
              <a:t>Cool Portal Samples</a:t>
            </a:r>
            <a:br>
              <a:rPr lang="en-CA" sz="4313" dirty="0"/>
            </a:br>
            <a:endParaRPr lang="en-CA" sz="3529" dirty="0"/>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6" name="Picture 5">
            <a:extLst>
              <a:ext uri="{FF2B5EF4-FFF2-40B4-BE49-F238E27FC236}">
                <a16:creationId xmlns:a16="http://schemas.microsoft.com/office/drawing/2014/main" id="{E986EB3E-6ECC-420F-9059-BE5C8BFF0A03}"/>
              </a:ext>
            </a:extLst>
          </p:cNvPr>
          <p:cNvPicPr>
            <a:picLocks noChangeAspect="1"/>
          </p:cNvPicPr>
          <p:nvPr/>
        </p:nvPicPr>
        <p:blipFill>
          <a:blip r:embed="rId3"/>
          <a:stretch>
            <a:fillRect/>
          </a:stretch>
        </p:blipFill>
        <p:spPr>
          <a:xfrm>
            <a:off x="5006266" y="600696"/>
            <a:ext cx="7011214" cy="3318567"/>
          </a:xfrm>
          <a:prstGeom prst="rect">
            <a:avLst/>
          </a:prstGeom>
        </p:spPr>
      </p:pic>
      <p:pic>
        <p:nvPicPr>
          <p:cNvPr id="4" name="Picture 3">
            <a:extLst>
              <a:ext uri="{FF2B5EF4-FFF2-40B4-BE49-F238E27FC236}">
                <a16:creationId xmlns:a16="http://schemas.microsoft.com/office/drawing/2014/main" id="{7C66D43F-1F2B-4163-96E6-BEDCE981DE23}"/>
              </a:ext>
            </a:extLst>
          </p:cNvPr>
          <p:cNvPicPr>
            <a:picLocks noChangeAspect="1"/>
          </p:cNvPicPr>
          <p:nvPr/>
        </p:nvPicPr>
        <p:blipFill>
          <a:blip r:embed="rId4"/>
          <a:stretch>
            <a:fillRect/>
          </a:stretch>
        </p:blipFill>
        <p:spPr>
          <a:xfrm>
            <a:off x="144952" y="1006889"/>
            <a:ext cx="5999553" cy="4230036"/>
          </a:xfrm>
          <a:prstGeom prst="rect">
            <a:avLst/>
          </a:prstGeom>
        </p:spPr>
      </p:pic>
      <p:pic>
        <p:nvPicPr>
          <p:cNvPr id="7" name="Picture 6">
            <a:extLst>
              <a:ext uri="{FF2B5EF4-FFF2-40B4-BE49-F238E27FC236}">
                <a16:creationId xmlns:a16="http://schemas.microsoft.com/office/drawing/2014/main" id="{D9377C8A-7898-4C6F-B77F-7644281EDE0A}"/>
              </a:ext>
            </a:extLst>
          </p:cNvPr>
          <p:cNvPicPr>
            <a:picLocks noChangeAspect="1"/>
          </p:cNvPicPr>
          <p:nvPr/>
        </p:nvPicPr>
        <p:blipFill>
          <a:blip r:embed="rId5"/>
          <a:stretch>
            <a:fillRect/>
          </a:stretch>
        </p:blipFill>
        <p:spPr>
          <a:xfrm>
            <a:off x="2922121" y="2970779"/>
            <a:ext cx="5406601" cy="3039462"/>
          </a:xfrm>
          <a:prstGeom prst="rect">
            <a:avLst/>
          </a:prstGeom>
        </p:spPr>
      </p:pic>
    </p:spTree>
    <p:extLst>
      <p:ext uri="{BB962C8B-B14F-4D97-AF65-F5344CB8AC3E}">
        <p14:creationId xmlns:p14="http://schemas.microsoft.com/office/powerpoint/2010/main" val="151182261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269239" y="433596"/>
            <a:ext cx="4795873" cy="1200329"/>
          </a:xfrm>
        </p:spPr>
        <p:txBody>
          <a:bodyPr/>
          <a:lstStyle/>
          <a:p>
            <a:r>
              <a:rPr lang="en-US" sz="3600" dirty="0"/>
              <a:t>POWERAPPS Portals DevOps</a:t>
            </a:r>
          </a:p>
        </p:txBody>
      </p:sp>
      <p:sp>
        <p:nvSpPr>
          <p:cNvPr id="7" name="Picture Placeholder 6">
            <a:extLst>
              <a:ext uri="{FF2B5EF4-FFF2-40B4-BE49-F238E27FC236}">
                <a16:creationId xmlns:a16="http://schemas.microsoft.com/office/drawing/2014/main" id="{91E04AD6-2372-4972-BC3C-E0F787B8D52D}"/>
              </a:ext>
            </a:extLst>
          </p:cNvPr>
          <p:cNvSpPr>
            <a:spLocks noGrp="1"/>
          </p:cNvSpPr>
          <p:nvPr>
            <p:ph type="pic" sz="quarter" idx="10"/>
          </p:nvPr>
        </p:nvSpPr>
        <p:spPr/>
      </p:sp>
      <p:sp>
        <p:nvSpPr>
          <p:cNvPr id="2" name="TextBox 1">
            <a:extLst>
              <a:ext uri="{FF2B5EF4-FFF2-40B4-BE49-F238E27FC236}">
                <a16:creationId xmlns:a16="http://schemas.microsoft.com/office/drawing/2014/main" id="{3C666C65-36DD-4BA4-9171-E4FCABA919AC}"/>
              </a:ext>
            </a:extLst>
          </p:cNvPr>
          <p:cNvSpPr txBox="1"/>
          <p:nvPr/>
        </p:nvSpPr>
        <p:spPr>
          <a:xfrm>
            <a:off x="269239" y="1658338"/>
            <a:ext cx="4571767" cy="419842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CA" sz="2000" dirty="0">
                <a:gradFill>
                  <a:gsLst>
                    <a:gs pos="2917">
                      <a:schemeClr val="tx1"/>
                    </a:gs>
                    <a:gs pos="30000">
                      <a:schemeClr val="tx1"/>
                    </a:gs>
                  </a:gsLst>
                  <a:lin ang="5400000" scaled="0"/>
                </a:gradFill>
              </a:rPr>
              <a:t>TFS/Git for Source control</a:t>
            </a:r>
          </a:p>
          <a:p>
            <a:pPr marL="336145" indent="-336145">
              <a:lnSpc>
                <a:spcPct val="90000"/>
              </a:lnSpc>
              <a:spcAft>
                <a:spcPts val="588"/>
              </a:spcAft>
              <a:buFont typeface="Arial" panose="020B0604020202020204" pitchFamily="34" charset="0"/>
              <a:buChar char="•"/>
            </a:pPr>
            <a:r>
              <a:rPr lang="en-CA" sz="2000" dirty="0">
                <a:gradFill>
                  <a:gsLst>
                    <a:gs pos="2917">
                      <a:schemeClr val="tx1"/>
                    </a:gs>
                    <a:gs pos="30000">
                      <a:schemeClr val="tx1"/>
                    </a:gs>
                  </a:gsLst>
                  <a:lin ang="5400000" scaled="0"/>
                </a:gradFill>
              </a:rPr>
              <a:t>Custom Kingsway soft SSIS packages to move/copy Portal config data;</a:t>
            </a:r>
          </a:p>
          <a:p>
            <a:pPr marL="336145" indent="-336145">
              <a:lnSpc>
                <a:spcPct val="90000"/>
              </a:lnSpc>
              <a:spcAft>
                <a:spcPts val="588"/>
              </a:spcAft>
              <a:buFont typeface="Arial" panose="020B0604020202020204" pitchFamily="34" charset="0"/>
              <a:buChar char="•"/>
            </a:pPr>
            <a:r>
              <a:rPr lang="en-CA" sz="2000" dirty="0">
                <a:gradFill>
                  <a:gsLst>
                    <a:gs pos="2917">
                      <a:schemeClr val="tx1"/>
                    </a:gs>
                    <a:gs pos="30000">
                      <a:schemeClr val="tx1"/>
                    </a:gs>
                  </a:gsLst>
                  <a:lin ang="5400000" scaled="0"/>
                </a:gradFill>
              </a:rPr>
              <a:t>James Novak – </a:t>
            </a:r>
            <a:r>
              <a:rPr lang="en-CA" sz="2000" dirty="0" err="1">
                <a:gradFill>
                  <a:gsLst>
                    <a:gs pos="2917">
                      <a:schemeClr val="tx1"/>
                    </a:gs>
                    <a:gs pos="30000">
                      <a:schemeClr val="tx1"/>
                    </a:gs>
                  </a:gsLst>
                  <a:lin ang="5400000" scaled="0"/>
                </a:gradFill>
              </a:rPr>
              <a:t>PortalRecordsMover</a:t>
            </a:r>
            <a:r>
              <a:rPr lang="en-CA" sz="2000" dirty="0">
                <a:gradFill>
                  <a:gsLst>
                    <a:gs pos="2917">
                      <a:schemeClr val="tx1"/>
                    </a:gs>
                    <a:gs pos="30000">
                      <a:schemeClr val="tx1"/>
                    </a:gs>
                  </a:gsLst>
                  <a:lin ang="5400000" scaled="0"/>
                </a:gradFill>
              </a:rPr>
              <a:t> tool</a:t>
            </a:r>
          </a:p>
          <a:p>
            <a:pPr marL="336145" indent="-336145">
              <a:lnSpc>
                <a:spcPct val="90000"/>
              </a:lnSpc>
              <a:spcAft>
                <a:spcPts val="588"/>
              </a:spcAft>
              <a:buFont typeface="Arial" panose="020B0604020202020204" pitchFamily="34" charset="0"/>
              <a:buChar char="•"/>
            </a:pPr>
            <a:r>
              <a:rPr lang="en-CA" sz="2000" dirty="0">
                <a:hlinkClick r:id="rId3"/>
              </a:rPr>
              <a:t>Console: https://github.com/jamesnovak/PortalRecordsMoverConsole</a:t>
            </a:r>
            <a:endParaRPr lang="en-CA" sz="2000" dirty="0"/>
          </a:p>
          <a:p>
            <a:pPr marL="336145" indent="-336145">
              <a:lnSpc>
                <a:spcPct val="90000"/>
              </a:lnSpc>
              <a:spcAft>
                <a:spcPts val="588"/>
              </a:spcAft>
              <a:buFont typeface="Arial" panose="020B0604020202020204" pitchFamily="34" charset="0"/>
              <a:buChar char="•"/>
            </a:pPr>
            <a:r>
              <a:rPr lang="en-CA" sz="2000" dirty="0" err="1">
                <a:gradFill>
                  <a:gsLst>
                    <a:gs pos="2917">
                      <a:schemeClr val="tx1"/>
                    </a:gs>
                    <a:gs pos="30000">
                      <a:schemeClr val="tx1"/>
                    </a:gs>
                  </a:gsLst>
                  <a:lin ang="5400000" scaled="0"/>
                </a:gradFill>
              </a:rPr>
              <a:t>XrmToolBox</a:t>
            </a:r>
            <a:r>
              <a:rPr lang="en-CA" sz="2000" dirty="0">
                <a:gradFill>
                  <a:gsLst>
                    <a:gs pos="2917">
                      <a:schemeClr val="tx1"/>
                    </a:gs>
                    <a:gs pos="30000">
                      <a:schemeClr val="tx1"/>
                    </a:gs>
                  </a:gsLst>
                  <a:lin ang="5400000" scaled="0"/>
                </a:gradFill>
              </a:rPr>
              <a:t>: </a:t>
            </a:r>
            <a:r>
              <a:rPr lang="en-CA" sz="2000" dirty="0">
                <a:hlinkClick r:id="rId4"/>
              </a:rPr>
              <a:t>https://www.xrmtoolbox.com/plugins/MscrmTools.PortalRecordsMover/</a:t>
            </a:r>
            <a:endParaRPr lang="en-CA"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9130008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a16="http://schemas.microsoft.com/office/drawing/2014/main"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269239" y="248931"/>
            <a:ext cx="4795873" cy="1569660"/>
          </a:xfrm>
        </p:spPr>
        <p:txBody>
          <a:bodyPr/>
          <a:lstStyle/>
          <a:p>
            <a:r>
              <a:rPr lang="en-US" sz="3200" dirty="0"/>
              <a:t>PowerApps Portals Other open-source projects</a:t>
            </a:r>
          </a:p>
        </p:txBody>
      </p:sp>
      <p:sp>
        <p:nvSpPr>
          <p:cNvPr id="7" name="Picture Placeholder 6">
            <a:extLst>
              <a:ext uri="{FF2B5EF4-FFF2-40B4-BE49-F238E27FC236}">
                <a16:creationId xmlns:a16="http://schemas.microsoft.com/office/drawing/2014/main" id="{91E04AD6-2372-4972-BC3C-E0F787B8D52D}"/>
              </a:ext>
            </a:extLst>
          </p:cNvPr>
          <p:cNvSpPr>
            <a:spLocks noGrp="1"/>
          </p:cNvSpPr>
          <p:nvPr>
            <p:ph type="pic" sz="quarter" idx="10"/>
          </p:nvPr>
        </p:nvSpPr>
        <p:spPr/>
      </p:sp>
      <p:sp>
        <p:nvSpPr>
          <p:cNvPr id="2" name="TextBox 1">
            <a:extLst>
              <a:ext uri="{FF2B5EF4-FFF2-40B4-BE49-F238E27FC236}">
                <a16:creationId xmlns:a16="http://schemas.microsoft.com/office/drawing/2014/main" id="{3C666C65-36DD-4BA4-9171-E4FCABA919AC}"/>
              </a:ext>
            </a:extLst>
          </p:cNvPr>
          <p:cNvSpPr txBox="1"/>
          <p:nvPr/>
        </p:nvSpPr>
        <p:spPr>
          <a:xfrm>
            <a:off x="269239" y="1972991"/>
            <a:ext cx="4571767" cy="3167368"/>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CA" dirty="0">
                <a:gradFill>
                  <a:gsLst>
                    <a:gs pos="2917">
                      <a:schemeClr val="tx1"/>
                    </a:gs>
                    <a:gs pos="30000">
                      <a:schemeClr val="tx1"/>
                    </a:gs>
                  </a:gsLst>
                  <a:lin ang="5400000" scaled="0"/>
                </a:gradFill>
              </a:rPr>
              <a:t>PowerApps Portals – D365 </a:t>
            </a:r>
            <a:r>
              <a:rPr lang="en-CA" dirty="0" err="1">
                <a:gradFill>
                  <a:gsLst>
                    <a:gs pos="2917">
                      <a:schemeClr val="tx1"/>
                    </a:gs>
                    <a:gs pos="30000">
                      <a:schemeClr val="tx1"/>
                    </a:gs>
                  </a:gsLst>
                  <a:lin ang="5400000" scaled="0"/>
                </a:gradFill>
              </a:rPr>
              <a:t>Webapi</a:t>
            </a:r>
            <a:r>
              <a:rPr lang="en-CA" dirty="0">
                <a:gradFill>
                  <a:gsLst>
                    <a:gs pos="2917">
                      <a:schemeClr val="tx1"/>
                    </a:gs>
                    <a:gs pos="30000">
                      <a:schemeClr val="tx1"/>
                    </a:gs>
                  </a:gsLst>
                  <a:lin ang="5400000" scaled="0"/>
                </a:gradFill>
              </a:rPr>
              <a:t> Wrappers</a:t>
            </a:r>
          </a:p>
          <a:p>
            <a:pPr marL="793345" lvl="1" indent="-336145">
              <a:lnSpc>
                <a:spcPct val="90000"/>
              </a:lnSpc>
              <a:spcAft>
                <a:spcPts val="588"/>
              </a:spcAft>
              <a:buFont typeface="Arial" panose="020B0604020202020204" pitchFamily="34" charset="0"/>
              <a:buChar char="•"/>
            </a:pPr>
            <a:r>
              <a:rPr lang="en-CA" dirty="0">
                <a:hlinkClick r:id="rId3"/>
              </a:rPr>
              <a:t>https://github.com/dantasvictor/PowerAppsPortalsWebAPI</a:t>
            </a:r>
            <a:endParaRPr lang="en-CA"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CA" dirty="0" err="1">
                <a:gradFill>
                  <a:gsLst>
                    <a:gs pos="2917">
                      <a:schemeClr val="tx1"/>
                    </a:gs>
                    <a:gs pos="30000">
                      <a:schemeClr val="tx1"/>
                    </a:gs>
                  </a:gsLst>
                  <a:lin ang="5400000" scaled="0"/>
                </a:gradFill>
              </a:rPr>
              <a:t>XrmPortalJS</a:t>
            </a:r>
            <a:endParaRPr lang="en-CA" dirty="0">
              <a:gradFill>
                <a:gsLst>
                  <a:gs pos="2917">
                    <a:schemeClr val="tx1"/>
                  </a:gs>
                  <a:gs pos="30000">
                    <a:schemeClr val="tx1"/>
                  </a:gs>
                </a:gsLst>
                <a:lin ang="5400000" scaled="0"/>
              </a:gradFill>
            </a:endParaRPr>
          </a:p>
          <a:p>
            <a:pPr marL="793345" lvl="1" indent="-336145">
              <a:lnSpc>
                <a:spcPct val="90000"/>
              </a:lnSpc>
              <a:spcAft>
                <a:spcPts val="588"/>
              </a:spcAft>
              <a:buFont typeface="Arial" panose="020B0604020202020204" pitchFamily="34" charset="0"/>
              <a:buChar char="•"/>
            </a:pPr>
            <a:r>
              <a:rPr lang="en-CA" dirty="0">
                <a:hlinkClick r:id="rId4"/>
              </a:rPr>
              <a:t>https://github.com/dynamicscode/XrmPortalJS</a:t>
            </a:r>
            <a:endParaRPr lang="en-CA"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CA" dirty="0">
                <a:gradFill>
                  <a:gsLst>
                    <a:gs pos="2917">
                      <a:schemeClr val="tx1"/>
                    </a:gs>
                    <a:gs pos="30000">
                      <a:schemeClr val="tx1"/>
                    </a:gs>
                  </a:gsLst>
                  <a:lin ang="5400000" scaled="0"/>
                </a:gradFill>
              </a:rPr>
              <a:t>PowerApps Portals Accelerators</a:t>
            </a:r>
          </a:p>
          <a:p>
            <a:pPr marL="336145" indent="-336145">
              <a:lnSpc>
                <a:spcPct val="90000"/>
              </a:lnSpc>
              <a:spcAft>
                <a:spcPts val="588"/>
              </a:spcAft>
              <a:buFont typeface="Arial" panose="020B0604020202020204" pitchFamily="34" charset="0"/>
              <a:buChar char="•"/>
            </a:pPr>
            <a:r>
              <a:rPr lang="en-CA" dirty="0">
                <a:gradFill>
                  <a:gsLst>
                    <a:gs pos="2917">
                      <a:schemeClr val="tx1"/>
                    </a:gs>
                    <a:gs pos="30000">
                      <a:schemeClr val="tx1"/>
                    </a:gs>
                  </a:gsLst>
                  <a:lin ang="5400000" scaled="0"/>
                </a:gradFill>
              </a:rPr>
              <a:t>PowerApps Portals </a:t>
            </a:r>
            <a:r>
              <a:rPr lang="en-CA" dirty="0" err="1">
                <a:gradFill>
                  <a:gsLst>
                    <a:gs pos="2917">
                      <a:schemeClr val="tx1"/>
                    </a:gs>
                    <a:gs pos="30000">
                      <a:schemeClr val="tx1"/>
                    </a:gs>
                  </a:gsLst>
                  <a:lin ang="5400000" scaled="0"/>
                </a:gradFill>
              </a:rPr>
              <a:t>AzureDevOps</a:t>
            </a:r>
            <a:r>
              <a:rPr lang="en-CA" dirty="0">
                <a:gradFill>
                  <a:gsLst>
                    <a:gs pos="2917">
                      <a:schemeClr val="tx1"/>
                    </a:gs>
                    <a:gs pos="30000">
                      <a:schemeClr val="tx1"/>
                    </a:gs>
                  </a:gsLst>
                  <a:lin ang="5400000" scaled="0"/>
                </a:gradFill>
              </a:rPr>
              <a:t> CI/CD task – Eugene van </a:t>
            </a:r>
            <a:r>
              <a:rPr lang="en-CA" dirty="0" err="1">
                <a:gradFill>
                  <a:gsLst>
                    <a:gs pos="2917">
                      <a:schemeClr val="tx1"/>
                    </a:gs>
                    <a:gs pos="30000">
                      <a:schemeClr val="tx1"/>
                    </a:gs>
                  </a:gsLst>
                  <a:lin ang="5400000" scaled="0"/>
                </a:gradFill>
              </a:rPr>
              <a:t>Staden</a:t>
            </a:r>
            <a:endParaRPr lang="en-CA"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2200870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a16="http://schemas.microsoft.com/office/drawing/2014/main"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269239" y="227302"/>
            <a:ext cx="4795873" cy="2308324"/>
          </a:xfrm>
        </p:spPr>
        <p:txBody>
          <a:bodyPr/>
          <a:lstStyle/>
          <a:p>
            <a:r>
              <a:rPr lang="en-US" sz="3500" dirty="0"/>
              <a:t>PowerApps Portals DevOps – Common Scenario</a:t>
            </a:r>
          </a:p>
        </p:txBody>
      </p:sp>
      <p:sp>
        <p:nvSpPr>
          <p:cNvPr id="7" name="Picture Placeholder 6">
            <a:extLst>
              <a:ext uri="{FF2B5EF4-FFF2-40B4-BE49-F238E27FC236}">
                <a16:creationId xmlns:a16="http://schemas.microsoft.com/office/drawing/2014/main" id="{91E04AD6-2372-4972-BC3C-E0F787B8D52D}"/>
              </a:ext>
            </a:extLst>
          </p:cNvPr>
          <p:cNvSpPr>
            <a:spLocks noGrp="1"/>
          </p:cNvSpPr>
          <p:nvPr>
            <p:ph type="pic" sz="quarter" idx="10"/>
          </p:nvPr>
        </p:nvSpPr>
        <p:spPr/>
      </p:sp>
      <p:sp>
        <p:nvSpPr>
          <p:cNvPr id="2" name="TextBox 1">
            <a:extLst>
              <a:ext uri="{FF2B5EF4-FFF2-40B4-BE49-F238E27FC236}">
                <a16:creationId xmlns:a16="http://schemas.microsoft.com/office/drawing/2014/main" id="{3C666C65-36DD-4BA4-9171-E4FCABA919AC}"/>
              </a:ext>
            </a:extLst>
          </p:cNvPr>
          <p:cNvSpPr txBox="1"/>
          <p:nvPr/>
        </p:nvSpPr>
        <p:spPr>
          <a:xfrm>
            <a:off x="269239" y="2535626"/>
            <a:ext cx="4571767" cy="3567478"/>
          </a:xfrm>
          <a:prstGeom prst="rect">
            <a:avLst/>
          </a:prstGeom>
          <a:noFill/>
        </p:spPr>
        <p:txBody>
          <a:bodyPr wrap="square" lIns="179285" tIns="143428" rIns="179285" bIns="143428" rtlCol="0">
            <a:spAutoFit/>
          </a:bodyPr>
          <a:lstStyle/>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Create your script using James Novak </a:t>
            </a:r>
            <a:r>
              <a:rPr lang="en-CA" sz="2000" dirty="0" err="1">
                <a:gradFill>
                  <a:gsLst>
                    <a:gs pos="2917">
                      <a:schemeClr val="tx1"/>
                    </a:gs>
                    <a:gs pos="30000">
                      <a:schemeClr val="tx1"/>
                    </a:gs>
                  </a:gsLst>
                  <a:lin ang="5400000" scaled="0"/>
                </a:gradFill>
              </a:rPr>
              <a:t>PortalRecordsMoverConsole</a:t>
            </a:r>
            <a:r>
              <a:rPr lang="en-CA" sz="2000" dirty="0">
                <a:gradFill>
                  <a:gsLst>
                    <a:gs pos="2917">
                      <a:schemeClr val="tx1"/>
                    </a:gs>
                    <a:gs pos="30000">
                      <a:schemeClr val="tx1"/>
                    </a:gs>
                  </a:gsLst>
                  <a:lin ang="5400000" scaled="0"/>
                </a:gradFill>
              </a:rPr>
              <a:t>;</a:t>
            </a:r>
          </a:p>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Save it to an Xml export file;</a:t>
            </a:r>
          </a:p>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Store the it in Source Control;</a:t>
            </a:r>
          </a:p>
          <a:p>
            <a:pPr marL="448193" indent="-448193">
              <a:lnSpc>
                <a:spcPct val="90000"/>
              </a:lnSpc>
              <a:spcAft>
                <a:spcPts val="588"/>
              </a:spcAft>
              <a:buFont typeface="+mj-lt"/>
              <a:buAutoNum type="arabicPeriod"/>
            </a:pPr>
            <a:r>
              <a:rPr lang="en-CA" sz="2000" dirty="0">
                <a:gradFill>
                  <a:gsLst>
                    <a:gs pos="2917">
                      <a:schemeClr val="tx1"/>
                    </a:gs>
                    <a:gs pos="30000">
                      <a:schemeClr val="tx1"/>
                    </a:gs>
                  </a:gsLst>
                  <a:lin ang="5400000" scaled="0"/>
                </a:gradFill>
              </a:rPr>
              <a:t>Upon commit execute another script using James Novak </a:t>
            </a:r>
            <a:r>
              <a:rPr lang="en-CA" sz="2000" dirty="0" err="1">
                <a:gradFill>
                  <a:gsLst>
                    <a:gs pos="2917">
                      <a:schemeClr val="tx1"/>
                    </a:gs>
                    <a:gs pos="30000">
                      <a:schemeClr val="tx1"/>
                    </a:gs>
                  </a:gsLst>
                  <a:lin ang="5400000" scaled="0"/>
                </a:gradFill>
              </a:rPr>
              <a:t>PortalRecordsMoverConsole</a:t>
            </a:r>
            <a:r>
              <a:rPr lang="en-CA" sz="2000" dirty="0">
                <a:gradFill>
                  <a:gsLst>
                    <a:gs pos="2917">
                      <a:schemeClr val="tx1"/>
                    </a:gs>
                    <a:gs pos="30000">
                      <a:schemeClr val="tx1"/>
                    </a:gs>
                  </a:gsLst>
                  <a:lin ang="5400000" scaled="0"/>
                </a:gradFill>
              </a:rPr>
              <a:t> to push the changes to another environment; (CI);</a:t>
            </a:r>
          </a:p>
        </p:txBody>
      </p:sp>
    </p:spTree>
    <p:extLst>
      <p:ext uri="{BB962C8B-B14F-4D97-AF65-F5344CB8AC3E}">
        <p14:creationId xmlns:p14="http://schemas.microsoft.com/office/powerpoint/2010/main" val="255515040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a16="http://schemas.microsoft.com/office/drawing/2014/main"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AE675-F60C-4A05-B015-9E905484F99B}"/>
              </a:ext>
            </a:extLst>
          </p:cNvPr>
          <p:cNvSpPr>
            <a:spLocks noGrp="1"/>
          </p:cNvSpPr>
          <p:nvPr>
            <p:ph type="title"/>
          </p:nvPr>
        </p:nvSpPr>
        <p:spPr>
          <a:xfrm>
            <a:off x="418643" y="630913"/>
            <a:ext cx="7556124" cy="646331"/>
          </a:xfrm>
        </p:spPr>
        <p:txBody>
          <a:bodyPr/>
          <a:lstStyle/>
          <a:p>
            <a:pPr marL="560241" indent="-560241">
              <a:buFont typeface="Wingdings" panose="05000000000000000000" pitchFamily="2" charset="2"/>
              <a:buChar char="§"/>
            </a:pPr>
            <a:r>
              <a:rPr lang="en-US" sz="3600" dirty="0">
                <a:gradFill>
                  <a:gsLst>
                    <a:gs pos="7965">
                      <a:schemeClr val="tx1"/>
                    </a:gs>
                    <a:gs pos="63000">
                      <a:schemeClr val="tx1"/>
                    </a:gs>
                  </a:gsLst>
                  <a:lin ang="5400000" scaled="0"/>
                </a:gradFill>
              </a:rPr>
              <a:t>Follow the stars (and me) </a:t>
            </a:r>
          </a:p>
        </p:txBody>
      </p:sp>
      <p:sp>
        <p:nvSpPr>
          <p:cNvPr id="3" name="Title 5">
            <a:extLst>
              <a:ext uri="{FF2B5EF4-FFF2-40B4-BE49-F238E27FC236}">
                <a16:creationId xmlns:a16="http://schemas.microsoft.com/office/drawing/2014/main" id="{3DD40FDB-2D18-4146-9D5C-E7F3E57899C5}"/>
              </a:ext>
            </a:extLst>
          </p:cNvPr>
          <p:cNvSpPr txBox="1">
            <a:spLocks/>
          </p:cNvSpPr>
          <p:nvPr/>
        </p:nvSpPr>
        <p:spPr>
          <a:xfrm>
            <a:off x="906388" y="1854405"/>
            <a:ext cx="9935375" cy="4169819"/>
          </a:xfrm>
          <a:prstGeom prst="rect">
            <a:avLst/>
          </a:prstGeom>
        </p:spPr>
        <p:txBody>
          <a:bodyPr vert="horz" wrap="square" lIns="143428" tIns="89642" rIns="143428" bIns="89642" rtlCol="0" anchor="ctr">
            <a:sp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James Novak : </a:t>
            </a:r>
            <a:r>
              <a:rPr lang="en-CA" sz="2400" dirty="0">
                <a:hlinkClick r:id="rId2"/>
              </a:rPr>
              <a:t>https://futurezconsulting.com/tag/portals/</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Colin </a:t>
            </a:r>
            <a:r>
              <a:rPr lang="en-CA" sz="2400" dirty="0" err="1">
                <a:gradFill>
                  <a:gsLst>
                    <a:gs pos="7965">
                      <a:schemeClr val="tx1"/>
                    </a:gs>
                    <a:gs pos="63000">
                      <a:schemeClr val="tx1"/>
                    </a:gs>
                  </a:gsLst>
                  <a:lin ang="5400000" scaled="0"/>
                </a:gradFill>
              </a:rPr>
              <a:t>Vermander</a:t>
            </a:r>
            <a:r>
              <a:rPr lang="en-CA" sz="2400" dirty="0">
                <a:gradFill>
                  <a:gsLst>
                    <a:gs pos="7965">
                      <a:schemeClr val="tx1"/>
                    </a:gs>
                    <a:gs pos="63000">
                      <a:schemeClr val="tx1"/>
                    </a:gs>
                  </a:gsLst>
                  <a:lin ang="5400000" scaled="0"/>
                </a:gradFill>
              </a:rPr>
              <a:t> : </a:t>
            </a:r>
            <a:r>
              <a:rPr lang="en-CA" sz="2400" dirty="0">
                <a:hlinkClick r:id="rId3"/>
              </a:rPr>
              <a:t>https://colinvermander.com/tag/crm-portals/</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Nicholas </a:t>
            </a:r>
            <a:r>
              <a:rPr lang="en-CA" sz="2400" dirty="0" err="1">
                <a:gradFill>
                  <a:gsLst>
                    <a:gs pos="7965">
                      <a:schemeClr val="tx1"/>
                    </a:gs>
                    <a:gs pos="63000">
                      <a:schemeClr val="tx1"/>
                    </a:gs>
                  </a:gsLst>
                  <a:lin ang="5400000" scaled="0"/>
                </a:gradFill>
              </a:rPr>
              <a:t>Hayduk</a:t>
            </a:r>
            <a:r>
              <a:rPr lang="en-CA" sz="2400" dirty="0">
                <a:gradFill>
                  <a:gsLst>
                    <a:gs pos="7965">
                      <a:schemeClr val="tx1"/>
                    </a:gs>
                    <a:gs pos="63000">
                      <a:schemeClr val="tx1"/>
                    </a:gs>
                  </a:gsLst>
                  <a:lin ang="5400000" scaled="0"/>
                </a:gradFill>
              </a:rPr>
              <a:t> : </a:t>
            </a:r>
            <a:r>
              <a:rPr lang="en-CA" sz="2400" dirty="0">
                <a:hlinkClick r:id="rId4"/>
              </a:rPr>
              <a:t>https://www.engineeredcode.com/blog</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t>Nick </a:t>
            </a:r>
            <a:r>
              <a:rPr lang="en-CA" sz="2400" dirty="0" err="1"/>
              <a:t>Doelman</a:t>
            </a:r>
            <a:r>
              <a:rPr lang="en-CA" sz="2400" dirty="0"/>
              <a:t> : </a:t>
            </a:r>
            <a:r>
              <a:rPr lang="en-CA" sz="2400" dirty="0">
                <a:hlinkClick r:id="rId5"/>
              </a:rPr>
              <a:t>http://readyxrm.blog</a:t>
            </a:r>
            <a:r>
              <a:rPr lang="en-CA" sz="2400" dirty="0"/>
              <a:t> </a:t>
            </a:r>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dirty="0">
                <a:gradFill>
                  <a:gsLst>
                    <a:gs pos="7965">
                      <a:schemeClr val="tx1"/>
                    </a:gs>
                    <a:gs pos="63000">
                      <a:schemeClr val="tx1"/>
                    </a:gs>
                  </a:gsLst>
                  <a:lin ang="5400000" scaled="0"/>
                </a:gradFill>
              </a:rPr>
              <a:t>Raz Dynamics and 365 Community: </a:t>
            </a:r>
            <a:r>
              <a:rPr lang="en-CA" sz="2400" dirty="0">
                <a:hlinkClick r:id="rId6"/>
              </a:rPr>
              <a:t>https://www.365portal.org/</a:t>
            </a:r>
            <a:endParaRPr lang="en-CA" sz="2400" dirty="0"/>
          </a:p>
          <a:p>
            <a:pPr marL="672290" indent="-672290">
              <a:buFont typeface="Arial" panose="020B0604020202020204" pitchFamily="34" charset="0"/>
              <a:buChar char="•"/>
            </a:pPr>
            <a:endParaRPr lang="en-CA" sz="2400" dirty="0"/>
          </a:p>
          <a:p>
            <a:pPr marL="672290" indent="-672290">
              <a:buFont typeface="Arial" panose="020B0604020202020204" pitchFamily="34" charset="0"/>
              <a:buChar char="•"/>
            </a:pPr>
            <a:r>
              <a:rPr lang="en-CA" sz="2400" b="1" dirty="0">
                <a:gradFill>
                  <a:gsLst>
                    <a:gs pos="7965">
                      <a:schemeClr val="tx1"/>
                    </a:gs>
                    <a:gs pos="63000">
                      <a:schemeClr val="tx1"/>
                    </a:gs>
                  </a:gsLst>
                  <a:lin ang="5400000" scaled="0"/>
                </a:gradFill>
              </a:rPr>
              <a:t>Victor Dantas: </a:t>
            </a:r>
            <a:r>
              <a:rPr lang="en-CA" sz="2400" b="1" dirty="0">
                <a:hlinkClick r:id="rId7"/>
              </a:rPr>
              <a:t>https://community.dynamics.com/crm/b/powerapps-4-devs</a:t>
            </a:r>
            <a:endParaRPr lang="en-CA" sz="2400" b="1" dirty="0">
              <a:gradFill>
                <a:gsLst>
                  <a:gs pos="7965">
                    <a:schemeClr val="tx1"/>
                  </a:gs>
                  <a:gs pos="63000">
                    <a:schemeClr val="tx1"/>
                  </a:gs>
                </a:gsLst>
                <a:lin ang="5400000" scaled="0"/>
              </a:gradFill>
            </a:endParaRPr>
          </a:p>
        </p:txBody>
      </p:sp>
    </p:spTree>
    <p:extLst>
      <p:ext uri="{BB962C8B-B14F-4D97-AF65-F5344CB8AC3E}">
        <p14:creationId xmlns:p14="http://schemas.microsoft.com/office/powerpoint/2010/main" val="424151211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a16="http://schemas.microsoft.com/office/drawing/2014/main"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107" y="1914688"/>
            <a:ext cx="11702842" cy="1344636"/>
          </a:xfrm>
        </p:spPr>
        <p:txBody>
          <a:bodyPr/>
          <a:lstStyle/>
          <a:p>
            <a:pPr algn="ctr"/>
            <a:r>
              <a:rPr lang="en-US" dirty="0"/>
              <a:t>Q&amp;A</a:t>
            </a:r>
          </a:p>
        </p:txBody>
      </p:sp>
      <p:sp>
        <p:nvSpPr>
          <p:cNvPr id="5" name="Text Placeholder 4"/>
          <p:cNvSpPr>
            <a:spLocks noGrp="1"/>
          </p:cNvSpPr>
          <p:nvPr>
            <p:ph type="body" sz="quarter" idx="12"/>
          </p:nvPr>
        </p:nvSpPr>
        <p:spPr>
          <a:xfrm>
            <a:off x="269301" y="4270994"/>
            <a:ext cx="10458227" cy="1344636"/>
          </a:xfrm>
        </p:spPr>
        <p:txBody>
          <a:bodyPr/>
          <a:lstStyle/>
          <a:p>
            <a:r>
              <a:rPr lang="en-US" dirty="0"/>
              <a:t>Victor Dantas</a:t>
            </a:r>
          </a:p>
          <a:p>
            <a:r>
              <a:rPr lang="en-US" sz="2745" dirty="0"/>
              <a:t>Power Platform Consultant</a:t>
            </a:r>
          </a:p>
          <a:p>
            <a:r>
              <a:rPr lang="en-US" sz="2745" dirty="0"/>
              <a:t>365 Saturday Ambassador</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3" name="TextBox 2">
            <a:extLst>
              <a:ext uri="{FF2B5EF4-FFF2-40B4-BE49-F238E27FC236}">
                <a16:creationId xmlns:a16="http://schemas.microsoft.com/office/drawing/2014/main" id="{2916C314-D961-469E-AA20-70F6A77F4706}"/>
              </a:ext>
            </a:extLst>
          </p:cNvPr>
          <p:cNvSpPr txBox="1"/>
          <p:nvPr/>
        </p:nvSpPr>
        <p:spPr>
          <a:xfrm>
            <a:off x="4303150" y="5980712"/>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accent5"/>
                </a:solidFill>
              </a:rPr>
              <a:t>dantas.ca</a:t>
            </a:r>
          </a:p>
        </p:txBody>
      </p:sp>
    </p:spTree>
    <p:extLst>
      <p:ext uri="{BB962C8B-B14F-4D97-AF65-F5344CB8AC3E}">
        <p14:creationId xmlns:p14="http://schemas.microsoft.com/office/powerpoint/2010/main" val="20797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3941" y="323507"/>
            <a:ext cx="10458226" cy="1344636"/>
          </a:xfrm>
        </p:spPr>
        <p:txBody>
          <a:bodyPr/>
          <a:lstStyle/>
          <a:p>
            <a:r>
              <a:rPr lang="en-US" dirty="0">
                <a:solidFill>
                  <a:schemeClr val="tx1"/>
                </a:solidFill>
              </a:rPr>
              <a:t>The Power of Community</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3" name="TextBox 2">
            <a:extLst>
              <a:ext uri="{FF2B5EF4-FFF2-40B4-BE49-F238E27FC236}">
                <a16:creationId xmlns:a16="http://schemas.microsoft.com/office/drawing/2014/main" id="{2916C314-D961-469E-AA20-70F6A77F4706}"/>
              </a:ext>
            </a:extLst>
          </p:cNvPr>
          <p:cNvSpPr txBox="1"/>
          <p:nvPr/>
        </p:nvSpPr>
        <p:spPr>
          <a:xfrm>
            <a:off x="4303150" y="5980712"/>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bg1">
                    <a:lumMod val="50000"/>
                    <a:lumOff val="50000"/>
                  </a:schemeClr>
                </a:solidFill>
              </a:rPr>
              <a:t>dantas.ca</a:t>
            </a:r>
          </a:p>
        </p:txBody>
      </p:sp>
      <p:sp>
        <p:nvSpPr>
          <p:cNvPr id="8" name="Text Placeholder 5">
            <a:extLst>
              <a:ext uri="{FF2B5EF4-FFF2-40B4-BE49-F238E27FC236}">
                <a16:creationId xmlns:a16="http://schemas.microsoft.com/office/drawing/2014/main" id="{4C59E930-9AC4-4016-BDA9-CC2BA45C6590}"/>
              </a:ext>
            </a:extLst>
          </p:cNvPr>
          <p:cNvSpPr txBox="1">
            <a:spLocks/>
          </p:cNvSpPr>
          <p:nvPr/>
        </p:nvSpPr>
        <p:spPr>
          <a:xfrm>
            <a:off x="343941" y="2532575"/>
            <a:ext cx="11357034" cy="1031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921" dirty="0"/>
              <a:t>“</a:t>
            </a:r>
            <a:r>
              <a:rPr lang="en-US" sz="3921" i="1" dirty="0"/>
              <a:t>As iron sharpens iron, so a friend sharpens another</a:t>
            </a:r>
            <a:r>
              <a:rPr lang="en-US" sz="3921" dirty="0"/>
              <a:t>”</a:t>
            </a:r>
            <a:endParaRPr lang="en-US" dirty="0"/>
          </a:p>
          <a:p>
            <a:pPr lvl="1" algn="ctr"/>
            <a:endParaRPr lang="en-US" dirty="0"/>
          </a:p>
        </p:txBody>
      </p:sp>
    </p:spTree>
    <p:extLst>
      <p:ext uri="{BB962C8B-B14F-4D97-AF65-F5344CB8AC3E}">
        <p14:creationId xmlns:p14="http://schemas.microsoft.com/office/powerpoint/2010/main" val="225664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D9725B-698E-47E3-B931-CB100214DE36}"/>
              </a:ext>
            </a:extLst>
          </p:cNvPr>
          <p:cNvSpPr/>
          <p:nvPr/>
        </p:nvSpPr>
        <p:spPr bwMode="auto">
          <a:xfrm>
            <a:off x="1" y="487"/>
            <a:ext cx="430315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69241" y="1336564"/>
            <a:ext cx="4482123" cy="2506373"/>
          </a:xfrm>
        </p:spPr>
        <p:txBody>
          <a:bodyPr/>
          <a:lstStyle/>
          <a:p>
            <a:r>
              <a:rPr lang="en-US" sz="5882" dirty="0">
                <a:solidFill>
                  <a:schemeClr val="tx1"/>
                </a:solidFill>
              </a:rPr>
              <a:t>Thanks!</a:t>
            </a:r>
            <a:endParaRPr lang="en-US" sz="3725" dirty="0">
              <a:solidFill>
                <a:schemeClr val="tx1"/>
              </a:solidFill>
              <a:latin typeface="+mn-lt"/>
              <a:cs typeface="+mn-cs"/>
            </a:endParaRPr>
          </a:p>
        </p:txBody>
      </p:sp>
      <p:sp>
        <p:nvSpPr>
          <p:cNvPr id="6" name="Rectangle 5">
            <a:extLst>
              <a:ext uri="{FF2B5EF4-FFF2-40B4-BE49-F238E27FC236}">
                <a16:creationId xmlns:a16="http://schemas.microsoft.com/office/drawing/2014/main" id="{E7885C01-B146-43BF-9012-6CA206FE755E}"/>
              </a:ext>
            </a:extLst>
          </p:cNvPr>
          <p:cNvSpPr/>
          <p:nvPr/>
        </p:nvSpPr>
        <p:spPr>
          <a:xfrm>
            <a:off x="5646843" y="2733508"/>
            <a:ext cx="6307167" cy="544893"/>
          </a:xfrm>
          <a:prstGeom prst="rect">
            <a:avLst/>
          </a:prstGeom>
        </p:spPr>
        <p:txBody>
          <a:bodyPr wrap="square" lIns="179285">
            <a:spAutoFit/>
          </a:bodyPr>
          <a:lstStyle/>
          <a:p>
            <a:pPr defTabSz="914367">
              <a:buClr>
                <a:srgbClr val="353535"/>
              </a:buClr>
              <a:defRPr/>
            </a:pPr>
            <a:r>
              <a:rPr lang="en-US" sz="2941" dirty="0">
                <a:latin typeface="Segoe UI Semilight"/>
              </a:rPr>
              <a:t>Email: </a:t>
            </a:r>
            <a:r>
              <a:rPr lang="en-US" sz="2549" dirty="0" err="1">
                <a:latin typeface="Segoe UI Semilight"/>
              </a:rPr>
              <a:t>victor@dynamics.community</a:t>
            </a:r>
            <a:endParaRPr lang="en-US" sz="2549" dirty="0">
              <a:latin typeface="Segoe UI Semilight"/>
            </a:endParaRPr>
          </a:p>
        </p:txBody>
      </p:sp>
      <p:grpSp>
        <p:nvGrpSpPr>
          <p:cNvPr id="27" name="Group 26">
            <a:extLst>
              <a:ext uri="{FF2B5EF4-FFF2-40B4-BE49-F238E27FC236}">
                <a16:creationId xmlns:a16="http://schemas.microsoft.com/office/drawing/2014/main" id="{0A04A1B0-654D-4751-9FBA-CAC97491AE69}"/>
              </a:ext>
            </a:extLst>
          </p:cNvPr>
          <p:cNvGrpSpPr/>
          <p:nvPr/>
        </p:nvGrpSpPr>
        <p:grpSpPr>
          <a:xfrm>
            <a:off x="4844255" y="2670230"/>
            <a:ext cx="729316" cy="729316"/>
            <a:chOff x="5068714" y="2346760"/>
            <a:chExt cx="743940" cy="743940"/>
          </a:xfrm>
        </p:grpSpPr>
        <p:sp>
          <p:nvSpPr>
            <p:cNvPr id="14" name="Oval 13">
              <a:extLst>
                <a:ext uri="{FF2B5EF4-FFF2-40B4-BE49-F238E27FC236}">
                  <a16:creationId xmlns:a16="http://schemas.microsoft.com/office/drawing/2014/main" id="{20FECF53-763C-4271-B8F8-A4A716465651}"/>
                </a:ext>
              </a:extLst>
            </p:cNvPr>
            <p:cNvSpPr/>
            <p:nvPr/>
          </p:nvSpPr>
          <p:spPr bwMode="auto">
            <a:xfrm>
              <a:off x="5068714" y="2346760"/>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ABCE3E8E-E197-418C-979E-8FE840FCCE46}"/>
                </a:ext>
              </a:extLst>
            </p:cNvPr>
            <p:cNvGrpSpPr/>
            <p:nvPr/>
          </p:nvGrpSpPr>
          <p:grpSpPr>
            <a:xfrm>
              <a:off x="5245660" y="2601662"/>
              <a:ext cx="400129" cy="282590"/>
              <a:chOff x="5395125" y="2601662"/>
              <a:chExt cx="400129" cy="282590"/>
            </a:xfrm>
          </p:grpSpPr>
          <p:sp>
            <p:nvSpPr>
              <p:cNvPr id="8" name="monitor">
                <a:extLst>
                  <a:ext uri="{FF2B5EF4-FFF2-40B4-BE49-F238E27FC236}">
                    <a16:creationId xmlns:a16="http://schemas.microsoft.com/office/drawing/2014/main" id="{46EF422B-0A0E-4BC9-B7F7-14EB673BF803}"/>
                  </a:ext>
                </a:extLst>
              </p:cNvPr>
              <p:cNvSpPr>
                <a:spLocks noChangeAspect="1" noEditPoints="1"/>
              </p:cNvSpPr>
              <p:nvPr/>
            </p:nvSpPr>
            <p:spPr bwMode="auto">
              <a:xfrm>
                <a:off x="5395125" y="2601662"/>
                <a:ext cx="315012" cy="241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9" name="Tablet_E70A">
                <a:extLst>
                  <a:ext uri="{FF2B5EF4-FFF2-40B4-BE49-F238E27FC236}">
                    <a16:creationId xmlns:a16="http://schemas.microsoft.com/office/drawing/2014/main" id="{E48E46B1-20A4-4C88-803F-9B0A95D29A31}"/>
                  </a:ext>
                </a:extLst>
              </p:cNvPr>
              <p:cNvSpPr>
                <a:spLocks noChangeAspect="1" noEditPoints="1"/>
              </p:cNvSpPr>
              <p:nvPr/>
            </p:nvSpPr>
            <p:spPr bwMode="auto">
              <a:xfrm>
                <a:off x="5556527" y="2709004"/>
                <a:ext cx="238727" cy="17524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bg2"/>
              </a:solidFill>
              <a:ln w="1905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grpSp>
      </p:grpSp>
      <p:cxnSp>
        <p:nvCxnSpPr>
          <p:cNvPr id="24" name="Straight Connector 23">
            <a:extLst>
              <a:ext uri="{FF2B5EF4-FFF2-40B4-BE49-F238E27FC236}">
                <a16:creationId xmlns:a16="http://schemas.microsoft.com/office/drawing/2014/main" id="{F03C15D5-5757-4828-9C06-1FFB713B3281}"/>
              </a:ext>
            </a:extLst>
          </p:cNvPr>
          <p:cNvCxnSpPr/>
          <p:nvPr/>
        </p:nvCxnSpPr>
        <p:spPr>
          <a:xfrm>
            <a:off x="469305" y="4087377"/>
            <a:ext cx="3406726" cy="0"/>
          </a:xfrm>
          <a:prstGeom prst="line">
            <a:avLst/>
          </a:prstGeom>
          <a:ln w="12700">
            <a:solidFill>
              <a:schemeClr val="bg1">
                <a:alpha val="6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instructions" hidden="1"/>
          <p:cNvSpPr>
            <a:spLocks noChangeArrowheads="1"/>
          </p:cNvSpPr>
          <p:nvPr/>
        </p:nvSpPr>
        <p:spPr bwMode="auto">
          <a:xfrm rot="850369">
            <a:off x="1702716" y="2457719"/>
            <a:ext cx="9142703" cy="620154"/>
          </a:xfrm>
          <a:prstGeom prst="rect">
            <a:avLst/>
          </a:prstGeom>
          <a:solidFill>
            <a:srgbClr val="FFFFFF"/>
          </a:solidFill>
          <a:ln w="9525">
            <a:solidFill>
              <a:schemeClr val="tx1"/>
            </a:solidFill>
            <a:miter lim="800000"/>
            <a:headEnd/>
            <a:tailEnd/>
          </a:ln>
        </p:spPr>
        <p:txBody>
          <a:bodyPr lIns="76186" tIns="38092" rIns="76186" bIns="38092">
            <a:spAutoFit/>
          </a:bodyPr>
          <a:lstStyle/>
          <a:p>
            <a:pPr algn="ctr" defTabSz="914225">
              <a:defRPr/>
            </a:pPr>
            <a:r>
              <a:rPr lang="en-US" sz="1765" b="1" kern="0" dirty="0">
                <a:solidFill>
                  <a:srgbClr val="FF0000"/>
                </a:solidFill>
                <a:latin typeface="Segoe UI Semilight"/>
              </a:rPr>
              <a:t>Please expand notes window at bottom of slide and read. </a:t>
            </a:r>
            <a:br>
              <a:rPr lang="en-US" sz="1765" b="1" kern="0" dirty="0">
                <a:solidFill>
                  <a:srgbClr val="FF0000"/>
                </a:solidFill>
                <a:latin typeface="Segoe UI Semilight"/>
              </a:rPr>
            </a:br>
            <a:r>
              <a:rPr lang="en-US" sz="1765" b="1" kern="0" dirty="0">
                <a:solidFill>
                  <a:srgbClr val="FF0000"/>
                </a:solidFill>
                <a:latin typeface="Segoe UI Semilight"/>
              </a:rPr>
              <a:t>Then Delete this text box.</a:t>
            </a:r>
          </a:p>
        </p:txBody>
      </p:sp>
      <p:pic>
        <p:nvPicPr>
          <p:cNvPr id="12" name="Picture 11">
            <a:extLst>
              <a:ext uri="{FF2B5EF4-FFF2-40B4-BE49-F238E27FC236}">
                <a16:creationId xmlns:a16="http://schemas.microsoft.com/office/drawing/2014/main" id="{5825B30F-8DA3-48D3-B072-7BE8AEC08D11}"/>
              </a:ext>
            </a:extLst>
          </p:cNvPr>
          <p:cNvPicPr>
            <a:picLocks noChangeAspect="1"/>
          </p:cNvPicPr>
          <p:nvPr/>
        </p:nvPicPr>
        <p:blipFill>
          <a:blip r:embed="rId3"/>
          <a:stretch>
            <a:fillRect/>
          </a:stretch>
        </p:blipFill>
        <p:spPr>
          <a:xfrm>
            <a:off x="1581096" y="4731356"/>
            <a:ext cx="1140960" cy="1220872"/>
          </a:xfrm>
          <a:prstGeom prst="rect">
            <a:avLst/>
          </a:prstGeom>
        </p:spPr>
      </p:pic>
      <p:sp>
        <p:nvSpPr>
          <p:cNvPr id="13" name="TextBox 12">
            <a:extLst>
              <a:ext uri="{FF2B5EF4-FFF2-40B4-BE49-F238E27FC236}">
                <a16:creationId xmlns:a16="http://schemas.microsoft.com/office/drawing/2014/main" id="{A7B86A69-A5DF-44B9-A115-F5FD45A61EB9}"/>
              </a:ext>
            </a:extLst>
          </p:cNvPr>
          <p:cNvSpPr txBox="1"/>
          <p:nvPr/>
        </p:nvSpPr>
        <p:spPr>
          <a:xfrm>
            <a:off x="1311695" y="6174038"/>
            <a:ext cx="1721946" cy="461665"/>
          </a:xfrm>
          <a:prstGeom prst="rect">
            <a:avLst/>
          </a:prstGeom>
          <a:noFill/>
        </p:spPr>
        <p:txBody>
          <a:bodyPr wrap="none" rtlCol="0">
            <a:spAutoFit/>
          </a:bodyPr>
          <a:lstStyle/>
          <a:p>
            <a:r>
              <a:rPr lang="en-CA" sz="2400" dirty="0">
                <a:solidFill>
                  <a:schemeClr val="tx2">
                    <a:lumMod val="75000"/>
                  </a:schemeClr>
                </a:solidFill>
              </a:rPr>
              <a:t>dantas.ca</a:t>
            </a:r>
          </a:p>
        </p:txBody>
      </p:sp>
    </p:spTree>
    <p:extLst>
      <p:ext uri="{BB962C8B-B14F-4D97-AF65-F5344CB8AC3E}">
        <p14:creationId xmlns:p14="http://schemas.microsoft.com/office/powerpoint/2010/main" val="115099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35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grpId="1" nodeType="withEffect">
                                  <p:stCondLst>
                                    <p:cond delay="350"/>
                                  </p:stCondLst>
                                  <p:childTnLst>
                                    <p:animMotion origin="layout" path="M 2.62956E-6 1.45256E-7 L 2.62956E-6 0.05039 " pathEditMode="relative" rAng="0" ptsTypes="AA">
                                      <p:cBhvr>
                                        <p:cTn id="16" dur="500" spd="-100000" fill="hold"/>
                                        <p:tgtEl>
                                          <p:spTgt spid="2"/>
                                        </p:tgtEl>
                                        <p:attrNameLst>
                                          <p:attrName>ppt_x</p:attrName>
                                          <p:attrName>ppt_y</p:attrName>
                                        </p:attrNameLst>
                                      </p:cBhvr>
                                      <p:rCtr x="0" y="2519"/>
                                    </p:animMotion>
                                  </p:childTnLst>
                                </p:cTn>
                              </p:par>
                              <p:par>
                                <p:cTn id="17" presetID="53" presetClass="entr" presetSubtype="16"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350" fill="hold"/>
                                        <p:tgtEl>
                                          <p:spTgt spid="27"/>
                                        </p:tgtEl>
                                        <p:attrNameLst>
                                          <p:attrName>ppt_w</p:attrName>
                                        </p:attrNameLst>
                                      </p:cBhvr>
                                      <p:tavLst>
                                        <p:tav tm="0">
                                          <p:val>
                                            <p:fltVal val="0"/>
                                          </p:val>
                                        </p:tav>
                                        <p:tav tm="100000">
                                          <p:val>
                                            <p:strVal val="#ppt_w"/>
                                          </p:val>
                                        </p:tav>
                                      </p:tavLst>
                                    </p:anim>
                                    <p:anim calcmode="lin" valueType="num">
                                      <p:cBhvr>
                                        <p:cTn id="20" dur="350" fill="hold"/>
                                        <p:tgtEl>
                                          <p:spTgt spid="27"/>
                                        </p:tgtEl>
                                        <p:attrNameLst>
                                          <p:attrName>ppt_h</p:attrName>
                                        </p:attrNameLst>
                                      </p:cBhvr>
                                      <p:tavLst>
                                        <p:tav tm="0">
                                          <p:val>
                                            <p:fltVal val="0"/>
                                          </p:val>
                                        </p:tav>
                                        <p:tav tm="100000">
                                          <p:val>
                                            <p:strVal val="#ppt_h"/>
                                          </p:val>
                                        </p:tav>
                                      </p:tavLst>
                                    </p:anim>
                                    <p:animEffect transition="in" filter="fade">
                                      <p:cBhvr>
                                        <p:cTn id="21" dur="35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42" presetClass="path" presetSubtype="0" decel="100000" fill="hold" grpId="1" nodeType="withEffect">
                                  <p:stCondLst>
                                    <p:cond delay="0"/>
                                  </p:stCondLst>
                                  <p:childTnLst>
                                    <p:animMotion origin="layout" path="M 4.18943E-6 3.5951E-6 L -0.03677 3.5951E-6 " pathEditMode="relative" rAng="0" ptsTypes="AA">
                                      <p:cBhvr>
                                        <p:cTn id="26" dur="500" spd="-100000" fill="hold"/>
                                        <p:tgtEl>
                                          <p:spTgt spid="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P spid="6" grpId="0"/>
      <p:bldP spid="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D9725B-698E-47E3-B931-CB100214DE36}"/>
              </a:ext>
            </a:extLst>
          </p:cNvPr>
          <p:cNvSpPr/>
          <p:nvPr/>
        </p:nvSpPr>
        <p:spPr bwMode="auto">
          <a:xfrm>
            <a:off x="2" y="487"/>
            <a:ext cx="2719753"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199677" y="1317241"/>
            <a:ext cx="2520078" cy="2506373"/>
          </a:xfrm>
        </p:spPr>
        <p:txBody>
          <a:bodyPr>
            <a:normAutofit/>
          </a:bodyPr>
          <a:lstStyle/>
          <a:p>
            <a:r>
              <a:rPr lang="en-US" sz="4800" dirty="0">
                <a:solidFill>
                  <a:schemeClr val="tx1"/>
                </a:solidFill>
              </a:rPr>
              <a:t>WHAT’S NEXT?</a:t>
            </a:r>
            <a:endParaRPr lang="en-US" dirty="0">
              <a:solidFill>
                <a:schemeClr val="tx1"/>
              </a:solidFill>
              <a:latin typeface="+mn-lt"/>
              <a:cs typeface="+mn-cs"/>
            </a:endParaRPr>
          </a:p>
        </p:txBody>
      </p:sp>
      <p:cxnSp>
        <p:nvCxnSpPr>
          <p:cNvPr id="24" name="Straight Connector 23">
            <a:extLst>
              <a:ext uri="{FF2B5EF4-FFF2-40B4-BE49-F238E27FC236}">
                <a16:creationId xmlns:a16="http://schemas.microsoft.com/office/drawing/2014/main" id="{F03C15D5-5757-4828-9C06-1FFB713B3281}"/>
              </a:ext>
            </a:extLst>
          </p:cNvPr>
          <p:cNvCxnSpPr>
            <a:cxnSpLocks/>
          </p:cNvCxnSpPr>
          <p:nvPr/>
        </p:nvCxnSpPr>
        <p:spPr>
          <a:xfrm>
            <a:off x="199676" y="4087377"/>
            <a:ext cx="2051155" cy="0"/>
          </a:xfrm>
          <a:prstGeom prst="line">
            <a:avLst/>
          </a:prstGeom>
          <a:ln w="12700">
            <a:solidFill>
              <a:schemeClr val="bg1">
                <a:alpha val="6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instructions" hidden="1"/>
          <p:cNvSpPr>
            <a:spLocks noChangeArrowheads="1"/>
          </p:cNvSpPr>
          <p:nvPr/>
        </p:nvSpPr>
        <p:spPr bwMode="auto">
          <a:xfrm rot="850369">
            <a:off x="1702716" y="2457719"/>
            <a:ext cx="9142703" cy="620154"/>
          </a:xfrm>
          <a:prstGeom prst="rect">
            <a:avLst/>
          </a:prstGeom>
          <a:solidFill>
            <a:srgbClr val="FFFFFF"/>
          </a:solidFill>
          <a:ln w="9525">
            <a:solidFill>
              <a:schemeClr val="tx1"/>
            </a:solidFill>
            <a:miter lim="800000"/>
            <a:headEnd/>
            <a:tailEnd/>
          </a:ln>
        </p:spPr>
        <p:txBody>
          <a:bodyPr lIns="76186" tIns="38092" rIns="76186" bIns="38092">
            <a:spAutoFit/>
          </a:bodyPr>
          <a:lstStyle/>
          <a:p>
            <a:pPr algn="ctr" defTabSz="914225">
              <a:defRPr/>
            </a:pPr>
            <a:r>
              <a:rPr lang="en-US" sz="1765" b="1" kern="0" dirty="0">
                <a:solidFill>
                  <a:srgbClr val="FF0000"/>
                </a:solidFill>
                <a:latin typeface="Segoe UI Semilight"/>
              </a:rPr>
              <a:t>Please expand notes window at bottom of slide and read. </a:t>
            </a:r>
            <a:br>
              <a:rPr lang="en-US" sz="1765" b="1" kern="0" dirty="0">
                <a:solidFill>
                  <a:srgbClr val="FF0000"/>
                </a:solidFill>
                <a:latin typeface="Segoe UI Semilight"/>
              </a:rPr>
            </a:br>
            <a:r>
              <a:rPr lang="en-US" sz="1765" b="1" kern="0" dirty="0">
                <a:solidFill>
                  <a:srgbClr val="FF0000"/>
                </a:solidFill>
                <a:latin typeface="Segoe UI Semilight"/>
              </a:rPr>
              <a:t>Then Delete this text box.</a:t>
            </a:r>
          </a:p>
        </p:txBody>
      </p:sp>
      <p:sp>
        <p:nvSpPr>
          <p:cNvPr id="3" name="TextBox 2">
            <a:extLst>
              <a:ext uri="{FF2B5EF4-FFF2-40B4-BE49-F238E27FC236}">
                <a16:creationId xmlns:a16="http://schemas.microsoft.com/office/drawing/2014/main" id="{9391D489-2C79-4042-9789-9F3EE48B58AD}"/>
              </a:ext>
            </a:extLst>
          </p:cNvPr>
          <p:cNvSpPr txBox="1"/>
          <p:nvPr/>
        </p:nvSpPr>
        <p:spPr>
          <a:xfrm>
            <a:off x="2719754" y="420484"/>
            <a:ext cx="9472243" cy="6601807"/>
          </a:xfrm>
          <a:prstGeom prst="rect">
            <a:avLst/>
          </a:prstGeom>
          <a:noFill/>
        </p:spPr>
        <p:txBody>
          <a:bodyPr wrap="square" rtlCol="0">
            <a:spAutoFit/>
          </a:bodyPr>
          <a:lstStyle/>
          <a:p>
            <a:endParaRPr lang="en-CA" sz="2300" dirty="0"/>
          </a:p>
          <a:p>
            <a:pPr marL="285750" indent="-285750">
              <a:buFont typeface="Arial" panose="020B0604020202020204" pitchFamily="34" charset="0"/>
              <a:buChar char="•"/>
            </a:pPr>
            <a:r>
              <a:rPr lang="en-CA" sz="3200" dirty="0"/>
              <a:t>Webinars</a:t>
            </a:r>
            <a:r>
              <a:rPr lang="en-CA" sz="2300" dirty="0"/>
              <a:t>:</a:t>
            </a:r>
          </a:p>
          <a:p>
            <a:pPr marL="742950" lvl="1" indent="-285750">
              <a:buFont typeface="Arial" panose="020B0604020202020204" pitchFamily="34" charset="0"/>
              <a:buChar char="•"/>
            </a:pPr>
            <a:r>
              <a:rPr lang="en-CA" sz="2300" dirty="0"/>
              <a:t>No </a:t>
            </a:r>
            <a:r>
              <a:rPr lang="en-CA" sz="2300" dirty="0" err="1"/>
              <a:t>Xrm</a:t>
            </a:r>
            <a:r>
              <a:rPr lang="en-CA" sz="2300" dirty="0"/>
              <a:t> Coder left behind Webinar – Dec 5</a:t>
            </a:r>
            <a:r>
              <a:rPr lang="en-CA" sz="2300" baseline="30000" dirty="0"/>
              <a:t>th</a:t>
            </a:r>
            <a:r>
              <a:rPr lang="en-CA" sz="2300" dirty="0"/>
              <a:t> 2019</a:t>
            </a:r>
          </a:p>
          <a:p>
            <a:pPr marL="742950" lvl="1" indent="-285750">
              <a:buFont typeface="Arial" panose="020B0604020202020204" pitchFamily="34" charset="0"/>
              <a:buChar char="•"/>
            </a:pPr>
            <a:r>
              <a:rPr lang="en-CA" sz="2300"/>
              <a:t>Portals - Mastering </a:t>
            </a:r>
            <a:r>
              <a:rPr lang="en-CA" sz="2300" dirty="0" err="1"/>
              <a:t>Webtemplates</a:t>
            </a:r>
            <a:r>
              <a:rPr lang="en-CA" sz="2300" dirty="0"/>
              <a:t> Webinar – Jan 8</a:t>
            </a:r>
            <a:r>
              <a:rPr lang="en-CA" sz="2300" baseline="30000" dirty="0"/>
              <a:t>th</a:t>
            </a:r>
            <a:r>
              <a:rPr lang="en-CA" sz="2300" dirty="0"/>
              <a:t>, 2020</a:t>
            </a:r>
          </a:p>
          <a:p>
            <a:pPr marL="285750" indent="-285750">
              <a:buFont typeface="Arial" panose="020B0604020202020204" pitchFamily="34" charset="0"/>
              <a:buChar char="•"/>
            </a:pPr>
            <a:r>
              <a:rPr lang="en-CA" sz="3200" dirty="0"/>
              <a:t>Conferences</a:t>
            </a:r>
            <a:r>
              <a:rPr lang="en-CA" sz="2400" dirty="0"/>
              <a:t>:</a:t>
            </a:r>
          </a:p>
          <a:p>
            <a:pPr marL="742950" lvl="1" indent="-285750">
              <a:buFont typeface="Arial" panose="020B0604020202020204" pitchFamily="34" charset="0"/>
              <a:buChar char="•"/>
            </a:pPr>
            <a:r>
              <a:rPr lang="en-CA" sz="2300" dirty="0"/>
              <a:t>Dynamics Power Conference Tel Aviv, Israel – Nov 21</a:t>
            </a:r>
            <a:r>
              <a:rPr lang="en-CA" sz="2300" baseline="30000" dirty="0"/>
              <a:t>st</a:t>
            </a:r>
            <a:r>
              <a:rPr lang="en-CA" sz="2300" dirty="0"/>
              <a:t>, 2019</a:t>
            </a:r>
          </a:p>
          <a:p>
            <a:pPr marL="742950" lvl="1" indent="-285750">
              <a:buFont typeface="Arial" panose="020B0604020202020204" pitchFamily="34" charset="0"/>
              <a:buChar char="•"/>
            </a:pPr>
            <a:r>
              <a:rPr lang="en-CA" sz="2000" dirty="0"/>
              <a:t>Dynamics Power Conference  Paris, France – Nov 22</a:t>
            </a:r>
            <a:r>
              <a:rPr lang="en-CA" sz="2000" baseline="30000" dirty="0"/>
              <a:t>nd</a:t>
            </a:r>
            <a:r>
              <a:rPr lang="en-CA" sz="2000" dirty="0"/>
              <a:t>, 2019 – </a:t>
            </a:r>
            <a:r>
              <a:rPr lang="en-CA" sz="2000" dirty="0">
                <a:solidFill>
                  <a:srgbClr val="FF0000"/>
                </a:solidFill>
              </a:rPr>
              <a:t>TBC</a:t>
            </a:r>
            <a:r>
              <a:rPr lang="en-CA" sz="2000" dirty="0"/>
              <a:t>*</a:t>
            </a:r>
          </a:p>
          <a:p>
            <a:pPr marL="742950" lvl="1" indent="-285750">
              <a:buFont typeface="Arial" panose="020B0604020202020204" pitchFamily="34" charset="0"/>
              <a:buChar char="•"/>
            </a:pPr>
            <a:r>
              <a:rPr lang="en-CA" sz="2300" dirty="0"/>
              <a:t>Dynamics Power Conference Dubai, UAE – Feb 29</a:t>
            </a:r>
            <a:r>
              <a:rPr lang="en-CA" sz="2300" baseline="30000" dirty="0"/>
              <a:t>th</a:t>
            </a:r>
            <a:r>
              <a:rPr lang="en-CA" sz="2300" dirty="0"/>
              <a:t>, 2020</a:t>
            </a:r>
          </a:p>
          <a:p>
            <a:pPr marL="742950" lvl="1" indent="-285750">
              <a:buFont typeface="Arial" panose="020B0604020202020204" pitchFamily="34" charset="0"/>
              <a:buChar char="•"/>
            </a:pPr>
            <a:r>
              <a:rPr lang="en-CA" sz="2300" dirty="0"/>
              <a:t>365 Saturday NYC, NY – March 13</a:t>
            </a:r>
            <a:r>
              <a:rPr lang="en-CA" sz="2300" baseline="30000" dirty="0"/>
              <a:t>th</a:t>
            </a:r>
            <a:r>
              <a:rPr lang="en-CA" sz="2300" dirty="0"/>
              <a:t>, 2020 – </a:t>
            </a:r>
            <a:r>
              <a:rPr lang="en-CA" sz="2300" dirty="0">
                <a:solidFill>
                  <a:srgbClr val="FF0000"/>
                </a:solidFill>
              </a:rPr>
              <a:t>TBC</a:t>
            </a:r>
            <a:r>
              <a:rPr lang="en-CA" sz="2300" dirty="0"/>
              <a:t>*</a:t>
            </a:r>
          </a:p>
          <a:p>
            <a:pPr marL="742950" lvl="1" indent="-285750">
              <a:buFont typeface="Arial" panose="020B0604020202020204" pitchFamily="34" charset="0"/>
              <a:buChar char="•"/>
            </a:pPr>
            <a:r>
              <a:rPr lang="en-CA" sz="2300" dirty="0"/>
              <a:t>365 Saturday Seattle, MVP Summit Special – March 21</a:t>
            </a:r>
            <a:r>
              <a:rPr lang="en-CA" sz="2300" baseline="30000" dirty="0"/>
              <a:t>st</a:t>
            </a:r>
            <a:r>
              <a:rPr lang="en-CA" sz="2300" dirty="0"/>
              <a:t>, 2020</a:t>
            </a:r>
          </a:p>
          <a:p>
            <a:pPr marL="742950" lvl="1" indent="-285750">
              <a:buFont typeface="Arial" panose="020B0604020202020204" pitchFamily="34" charset="0"/>
              <a:buChar char="•"/>
            </a:pPr>
            <a:r>
              <a:rPr lang="en-CA" sz="2300" dirty="0"/>
              <a:t>365 Saturday Los Angeles – April 18</a:t>
            </a:r>
            <a:r>
              <a:rPr lang="en-CA" sz="2300" baseline="30000" dirty="0"/>
              <a:t>th</a:t>
            </a:r>
            <a:r>
              <a:rPr lang="en-CA" sz="2300" dirty="0"/>
              <a:t>, 2020 – </a:t>
            </a:r>
            <a:r>
              <a:rPr lang="en-CA" sz="2300" dirty="0">
                <a:solidFill>
                  <a:srgbClr val="FF0000"/>
                </a:solidFill>
              </a:rPr>
              <a:t>TBC</a:t>
            </a:r>
            <a:r>
              <a:rPr lang="en-CA" sz="2300" dirty="0"/>
              <a:t>*</a:t>
            </a:r>
          </a:p>
          <a:p>
            <a:pPr marL="742950" lvl="1" indent="-285750">
              <a:buFont typeface="Arial" panose="020B0604020202020204" pitchFamily="34" charset="0"/>
              <a:buChar char="•"/>
            </a:pPr>
            <a:r>
              <a:rPr lang="en-CA" sz="2300" dirty="0"/>
              <a:t>365 Saturday Calgary – May 2</a:t>
            </a:r>
            <a:r>
              <a:rPr lang="en-CA" sz="2300" baseline="30000" dirty="0"/>
              <a:t>nd</a:t>
            </a:r>
            <a:r>
              <a:rPr lang="en-CA" sz="2300" dirty="0"/>
              <a:t>, 2020 – </a:t>
            </a:r>
            <a:r>
              <a:rPr lang="en-CA" sz="2300" dirty="0">
                <a:solidFill>
                  <a:srgbClr val="FF0000"/>
                </a:solidFill>
              </a:rPr>
              <a:t>TBC</a:t>
            </a:r>
            <a:r>
              <a:rPr lang="en-CA" sz="2300" dirty="0"/>
              <a:t>*</a:t>
            </a:r>
          </a:p>
          <a:p>
            <a:pPr marL="742950" lvl="1" indent="-285750">
              <a:buFont typeface="Arial" panose="020B0604020202020204" pitchFamily="34" charset="0"/>
              <a:buChar char="•"/>
            </a:pPr>
            <a:r>
              <a:rPr lang="en-CA" sz="2300" dirty="0"/>
              <a:t>365 Saturday Caribbean Edition – Florida / Puerto Rico – May 16</a:t>
            </a:r>
            <a:r>
              <a:rPr lang="en-CA" sz="2300" baseline="30000" dirty="0"/>
              <a:t>th</a:t>
            </a:r>
            <a:r>
              <a:rPr lang="en-CA" sz="2300" dirty="0"/>
              <a:t>, 2020</a:t>
            </a:r>
          </a:p>
          <a:p>
            <a:pPr marL="742950" lvl="1" indent="-285750">
              <a:buFont typeface="Arial" panose="020B0604020202020204" pitchFamily="34" charset="0"/>
              <a:buChar char="•"/>
            </a:pPr>
            <a:r>
              <a:rPr lang="en-CA" sz="2300" dirty="0"/>
              <a:t>365 Saturday Quebec City – June 27</a:t>
            </a:r>
            <a:r>
              <a:rPr lang="en-CA" sz="2300" baseline="30000" dirty="0"/>
              <a:t>th</a:t>
            </a:r>
            <a:r>
              <a:rPr lang="en-CA" sz="2300" dirty="0"/>
              <a:t>, 2020 – </a:t>
            </a:r>
            <a:r>
              <a:rPr lang="en-CA" sz="2300" dirty="0">
                <a:solidFill>
                  <a:srgbClr val="FF0000"/>
                </a:solidFill>
              </a:rPr>
              <a:t>TBC</a:t>
            </a:r>
            <a:r>
              <a:rPr lang="en-CA" sz="2300" dirty="0"/>
              <a:t>*</a:t>
            </a:r>
          </a:p>
          <a:p>
            <a:pPr marL="742950" lvl="1" indent="-285750">
              <a:buFont typeface="Arial" panose="020B0604020202020204" pitchFamily="34" charset="0"/>
              <a:buChar char="•"/>
            </a:pPr>
            <a:endParaRPr lang="en-CA" sz="2300" dirty="0"/>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endParaRPr lang="en-CA" sz="2000" dirty="0"/>
          </a:p>
        </p:txBody>
      </p:sp>
      <p:pic>
        <p:nvPicPr>
          <p:cNvPr id="8" name="Picture 7">
            <a:extLst>
              <a:ext uri="{FF2B5EF4-FFF2-40B4-BE49-F238E27FC236}">
                <a16:creationId xmlns:a16="http://schemas.microsoft.com/office/drawing/2014/main" id="{E8E3FE34-4F66-4D1F-AB02-E38670350945}"/>
              </a:ext>
            </a:extLst>
          </p:cNvPr>
          <p:cNvPicPr>
            <a:picLocks noChangeAspect="1"/>
          </p:cNvPicPr>
          <p:nvPr/>
        </p:nvPicPr>
        <p:blipFill>
          <a:blip r:embed="rId3"/>
          <a:stretch>
            <a:fillRect/>
          </a:stretch>
        </p:blipFill>
        <p:spPr>
          <a:xfrm>
            <a:off x="789398" y="4598246"/>
            <a:ext cx="1140960" cy="1220872"/>
          </a:xfrm>
          <a:prstGeom prst="rect">
            <a:avLst/>
          </a:prstGeom>
        </p:spPr>
      </p:pic>
      <p:sp>
        <p:nvSpPr>
          <p:cNvPr id="9" name="TextBox 8">
            <a:extLst>
              <a:ext uri="{FF2B5EF4-FFF2-40B4-BE49-F238E27FC236}">
                <a16:creationId xmlns:a16="http://schemas.microsoft.com/office/drawing/2014/main" id="{473B44EC-1031-43E5-9934-702C9CD85A7F}"/>
              </a:ext>
            </a:extLst>
          </p:cNvPr>
          <p:cNvSpPr txBox="1"/>
          <p:nvPr/>
        </p:nvSpPr>
        <p:spPr>
          <a:xfrm>
            <a:off x="542638" y="5819118"/>
            <a:ext cx="1834156" cy="707886"/>
          </a:xfrm>
          <a:prstGeom prst="rect">
            <a:avLst/>
          </a:prstGeom>
          <a:noFill/>
        </p:spPr>
        <p:txBody>
          <a:bodyPr wrap="none" rtlCol="0">
            <a:spAutoFit/>
          </a:bodyPr>
          <a:lstStyle/>
          <a:p>
            <a:pPr algn="ctr"/>
            <a:r>
              <a:rPr lang="en-CA" sz="2000" dirty="0">
                <a:solidFill>
                  <a:schemeClr val="tx2">
                    <a:lumMod val="75000"/>
                  </a:schemeClr>
                </a:solidFill>
              </a:rPr>
              <a:t>dantas.ca</a:t>
            </a:r>
          </a:p>
          <a:p>
            <a:pPr algn="ctr"/>
            <a:r>
              <a:rPr lang="en-CA" sz="2000" dirty="0">
                <a:solidFill>
                  <a:schemeClr val="tx2">
                    <a:lumMod val="75000"/>
                  </a:schemeClr>
                </a:solidFill>
              </a:rPr>
              <a:t>365portal.org</a:t>
            </a:r>
          </a:p>
        </p:txBody>
      </p:sp>
    </p:spTree>
    <p:extLst>
      <p:ext uri="{BB962C8B-B14F-4D97-AF65-F5344CB8AC3E}">
        <p14:creationId xmlns:p14="http://schemas.microsoft.com/office/powerpoint/2010/main" val="229730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35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10" presetClass="entr" presetSubtype="0" fill="hold" grpId="0" nodeType="withEffect">
                                  <p:stCondLst>
                                    <p:cond delay="35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grpId="1" nodeType="withEffect">
                                  <p:stCondLst>
                                    <p:cond delay="350"/>
                                  </p:stCondLst>
                                  <p:childTnLst>
                                    <p:animMotion origin="layout" path="M 2.62956E-6 1.45256E-7 L 2.62956E-6 0.05039 " pathEditMode="relative" rAng="0" ptsTypes="AA">
                                      <p:cBhvr>
                                        <p:cTn id="16" dur="500" spd="-100000" fill="hold"/>
                                        <p:tgtEl>
                                          <p:spTgt spid="2"/>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341" y="68674"/>
            <a:ext cx="10458226" cy="1344636"/>
          </a:xfrm>
        </p:spPr>
        <p:txBody>
          <a:bodyPr/>
          <a:lstStyle/>
          <a:p>
            <a:r>
              <a:rPr lang="en-US" dirty="0">
                <a:solidFill>
                  <a:schemeClr val="tx1"/>
                </a:solidFill>
              </a:rPr>
              <a:t>Session Topics Overview</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3" name="TextBox 2">
            <a:extLst>
              <a:ext uri="{FF2B5EF4-FFF2-40B4-BE49-F238E27FC236}">
                <a16:creationId xmlns:a16="http://schemas.microsoft.com/office/drawing/2014/main" id="{2916C314-D961-469E-AA20-70F6A77F4706}"/>
              </a:ext>
            </a:extLst>
          </p:cNvPr>
          <p:cNvSpPr txBox="1"/>
          <p:nvPr/>
        </p:nvSpPr>
        <p:spPr>
          <a:xfrm>
            <a:off x="4303150" y="5980712"/>
            <a:ext cx="3510997" cy="615516"/>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bg1">
                    <a:lumMod val="50000"/>
                    <a:lumOff val="50000"/>
                  </a:schemeClr>
                </a:solidFill>
              </a:rPr>
              <a:t>dantas.ca</a:t>
            </a:r>
          </a:p>
        </p:txBody>
      </p:sp>
      <p:sp>
        <p:nvSpPr>
          <p:cNvPr id="6" name="Text Placeholder 5">
            <a:extLst>
              <a:ext uri="{FF2B5EF4-FFF2-40B4-BE49-F238E27FC236}">
                <a16:creationId xmlns:a16="http://schemas.microsoft.com/office/drawing/2014/main" id="{38BC0F64-0DFF-4ED0-8DAC-D7EE0BCF939C}"/>
              </a:ext>
            </a:extLst>
          </p:cNvPr>
          <p:cNvSpPr txBox="1">
            <a:spLocks/>
          </p:cNvSpPr>
          <p:nvPr/>
        </p:nvSpPr>
        <p:spPr>
          <a:xfrm>
            <a:off x="1096611" y="610242"/>
            <a:ext cx="9924073" cy="5193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241" indent="-560241">
              <a:buFont typeface="Wingdings" panose="05000000000000000000" pitchFamily="2" charset="2"/>
              <a:buChar char="§"/>
            </a:pPr>
            <a:endParaRPr lang="en-US" sz="2745" dirty="0"/>
          </a:p>
          <a:p>
            <a:pPr marL="560241" indent="-560241">
              <a:buFont typeface="Wingdings" panose="05000000000000000000" pitchFamily="2" charset="2"/>
              <a:buChar char="§"/>
            </a:pPr>
            <a:r>
              <a:rPr lang="en-US" sz="2745" dirty="0"/>
              <a:t>How to provision?</a:t>
            </a:r>
          </a:p>
          <a:p>
            <a:pPr marL="560241" indent="-560241">
              <a:buFont typeface="Wingdings" panose="05000000000000000000" pitchFamily="2" charset="2"/>
              <a:buChar char="§"/>
            </a:pPr>
            <a:r>
              <a:rPr lang="en-US" sz="2745" dirty="0"/>
              <a:t>PowerApps Portals CMS and Multi-Language Support</a:t>
            </a:r>
          </a:p>
          <a:p>
            <a:pPr marL="560241" indent="-560241">
              <a:buFont typeface="Wingdings" panose="05000000000000000000" pitchFamily="2" charset="2"/>
              <a:buChar char="§"/>
            </a:pPr>
            <a:r>
              <a:rPr lang="en-US" sz="2745" dirty="0"/>
              <a:t>CSS Branding / Samples</a:t>
            </a:r>
          </a:p>
          <a:p>
            <a:pPr marL="560241" indent="-560241">
              <a:buFont typeface="Wingdings" panose="05000000000000000000" pitchFamily="2" charset="2"/>
              <a:buChar char="§"/>
            </a:pPr>
            <a:r>
              <a:rPr lang="en-US" sz="2549" dirty="0"/>
              <a:t>Site Settings, Site Markers, and Content Snippets </a:t>
            </a:r>
          </a:p>
          <a:p>
            <a:pPr marL="560241" indent="-560241">
              <a:buFont typeface="Wingdings" panose="05000000000000000000" pitchFamily="2" charset="2"/>
              <a:buChar char="§"/>
            </a:pPr>
            <a:r>
              <a:rPr lang="en-US" sz="2549" dirty="0"/>
              <a:t>Entity Forms, Entity Views, Entity Permissions, </a:t>
            </a:r>
            <a:r>
              <a:rPr lang="en-US" sz="2549" dirty="0" err="1"/>
              <a:t>WebForms</a:t>
            </a:r>
            <a:endParaRPr lang="en-US" sz="2549" dirty="0"/>
          </a:p>
          <a:p>
            <a:pPr marL="560241" indent="-560241">
              <a:buFont typeface="Wingdings" panose="05000000000000000000" pitchFamily="2" charset="2"/>
              <a:buChar char="§"/>
            </a:pPr>
            <a:r>
              <a:rPr lang="en-US" sz="2549" dirty="0"/>
              <a:t>Liquid Tags / Web Templates</a:t>
            </a:r>
          </a:p>
          <a:p>
            <a:pPr marL="560241" indent="-560241">
              <a:buFont typeface="Wingdings" panose="05000000000000000000" pitchFamily="2" charset="2"/>
              <a:buChar char="§"/>
            </a:pPr>
            <a:r>
              <a:rPr lang="en-US" sz="2549" dirty="0"/>
              <a:t>A few samples</a:t>
            </a:r>
          </a:p>
          <a:p>
            <a:pPr marL="560241" indent="-560241">
              <a:buFont typeface="Wingdings" panose="05000000000000000000" pitchFamily="2" charset="2"/>
              <a:buChar char="§"/>
            </a:pPr>
            <a:r>
              <a:rPr lang="en-US" sz="2549" dirty="0"/>
              <a:t>PowerApps Portals DevOps</a:t>
            </a:r>
          </a:p>
          <a:p>
            <a:pPr marL="560241" indent="-560241">
              <a:buFont typeface="Wingdings" panose="05000000000000000000" pitchFamily="2" charset="2"/>
              <a:buChar char="§"/>
            </a:pPr>
            <a:r>
              <a:rPr lang="en-US" sz="2549" dirty="0"/>
              <a:t>Q&amp;A</a:t>
            </a:r>
          </a:p>
          <a:p>
            <a:pPr marL="784338" lvl="1" indent="-560241">
              <a:buFont typeface="Wingdings" panose="05000000000000000000" pitchFamily="2" charset="2"/>
              <a:buChar char="§"/>
            </a:pPr>
            <a:endParaRPr lang="en-US" sz="1765" dirty="0"/>
          </a:p>
        </p:txBody>
      </p:sp>
    </p:spTree>
    <p:extLst>
      <p:ext uri="{BB962C8B-B14F-4D97-AF65-F5344CB8AC3E}">
        <p14:creationId xmlns:p14="http://schemas.microsoft.com/office/powerpoint/2010/main" val="8370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9171" y="309156"/>
            <a:ext cx="9399354" cy="1030605"/>
          </a:xfrm>
        </p:spPr>
        <p:txBody>
          <a:bodyPr>
            <a:normAutofit fontScale="90000"/>
          </a:bodyPr>
          <a:lstStyle/>
          <a:p>
            <a:r>
              <a:rPr lang="en-US" dirty="0">
                <a:solidFill>
                  <a:schemeClr val="tx1"/>
                </a:solidFill>
              </a:rPr>
              <a:t>How to provision a Portal</a:t>
            </a:r>
          </a:p>
        </p:txBody>
      </p:sp>
      <p:pic>
        <p:nvPicPr>
          <p:cNvPr id="2" name="Picture 1">
            <a:extLst>
              <a:ext uri="{FF2B5EF4-FFF2-40B4-BE49-F238E27FC236}">
                <a16:creationId xmlns:a16="http://schemas.microsoft.com/office/drawing/2014/main" id="{1ED30248-8489-41AF-925E-FD61B69B12D9}"/>
              </a:ext>
            </a:extLst>
          </p:cNvPr>
          <p:cNvPicPr>
            <a:picLocks noChangeAspect="1"/>
          </p:cNvPicPr>
          <p:nvPr/>
        </p:nvPicPr>
        <p:blipFill>
          <a:blip r:embed="rId3"/>
          <a:stretch>
            <a:fillRect/>
          </a:stretch>
        </p:blipFill>
        <p:spPr>
          <a:xfrm>
            <a:off x="11101039" y="5894168"/>
            <a:ext cx="796910" cy="788609"/>
          </a:xfrm>
          <a:prstGeom prst="rect">
            <a:avLst/>
          </a:prstGeom>
        </p:spPr>
      </p:pic>
      <p:sp>
        <p:nvSpPr>
          <p:cNvPr id="3" name="TextBox 2">
            <a:extLst>
              <a:ext uri="{FF2B5EF4-FFF2-40B4-BE49-F238E27FC236}">
                <a16:creationId xmlns:a16="http://schemas.microsoft.com/office/drawing/2014/main" id="{2916C314-D961-469E-AA20-70F6A77F4706}"/>
              </a:ext>
            </a:extLst>
          </p:cNvPr>
          <p:cNvSpPr txBox="1"/>
          <p:nvPr/>
        </p:nvSpPr>
        <p:spPr>
          <a:xfrm>
            <a:off x="4303150" y="5980712"/>
            <a:ext cx="3510997" cy="615522"/>
          </a:xfrm>
          <a:prstGeom prst="rect">
            <a:avLst/>
          </a:prstGeom>
          <a:noFill/>
        </p:spPr>
        <p:txBody>
          <a:bodyPr wrap="square" lIns="179285" tIns="143428" rIns="179285" bIns="143428" rtlCol="0">
            <a:spAutoFit/>
          </a:bodyPr>
          <a:lstStyle/>
          <a:p>
            <a:pPr algn="ctr">
              <a:lnSpc>
                <a:spcPct val="90000"/>
              </a:lnSpc>
              <a:spcAft>
                <a:spcPts val="588"/>
              </a:spcAft>
            </a:pPr>
            <a:r>
              <a:rPr lang="en-CA" sz="2353" dirty="0">
                <a:solidFill>
                  <a:schemeClr val="bg1">
                    <a:lumMod val="50000"/>
                    <a:lumOff val="50000"/>
                  </a:schemeClr>
                </a:solidFill>
              </a:rPr>
              <a:t>dantas.ca</a:t>
            </a:r>
          </a:p>
        </p:txBody>
      </p:sp>
      <p:sp>
        <p:nvSpPr>
          <p:cNvPr id="6" name="Text Placeholder 5">
            <a:extLst>
              <a:ext uri="{FF2B5EF4-FFF2-40B4-BE49-F238E27FC236}">
                <a16:creationId xmlns:a16="http://schemas.microsoft.com/office/drawing/2014/main" id="{38BC0F64-0DFF-4ED0-8DAC-D7EE0BCF939C}"/>
              </a:ext>
            </a:extLst>
          </p:cNvPr>
          <p:cNvSpPr txBox="1">
            <a:spLocks/>
          </p:cNvSpPr>
          <p:nvPr/>
        </p:nvSpPr>
        <p:spPr>
          <a:xfrm>
            <a:off x="1003756" y="686664"/>
            <a:ext cx="9924073" cy="48348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241" indent="-560241">
              <a:buFont typeface="Wingdings" panose="05000000000000000000" pitchFamily="2" charset="2"/>
              <a:buChar char="§"/>
            </a:pPr>
            <a:endParaRPr lang="en-US" sz="2745" dirty="0"/>
          </a:p>
          <a:p>
            <a:pPr marL="285750" indent="-285750"/>
            <a:r>
              <a:rPr lang="en-CA" dirty="0"/>
              <a:t>Prerequisites</a:t>
            </a:r>
          </a:p>
          <a:p>
            <a:pPr marL="742950" lvl="1" indent="-285750"/>
            <a:r>
              <a:rPr lang="en-CA" sz="2800" dirty="0"/>
              <a:t>CDS Environment;</a:t>
            </a:r>
          </a:p>
          <a:p>
            <a:pPr marL="1200150" lvl="2" indent="-285750"/>
            <a:r>
              <a:rPr lang="en-CA" sz="2800" dirty="0"/>
              <a:t>https://admin.powerapps.com</a:t>
            </a:r>
          </a:p>
          <a:p>
            <a:pPr marL="742950" lvl="1" indent="-285750"/>
            <a:r>
              <a:rPr lang="en-CA" sz="2800" dirty="0"/>
              <a:t>CDS Database;</a:t>
            </a:r>
          </a:p>
          <a:p>
            <a:pPr marL="285750" indent="-285750"/>
            <a:r>
              <a:rPr lang="en-CA" dirty="0"/>
              <a:t>PowerApps Portal</a:t>
            </a:r>
          </a:p>
          <a:p>
            <a:pPr marL="742950" lvl="1" indent="-285750"/>
            <a:r>
              <a:rPr lang="en-CA" sz="2800" dirty="0"/>
              <a:t>https://make.powerapps.com </a:t>
            </a:r>
          </a:p>
          <a:p>
            <a:pPr marL="285750" indent="-285750"/>
            <a:r>
              <a:rPr lang="en-CA" sz="3200" dirty="0"/>
              <a:t>Community Plan</a:t>
            </a:r>
          </a:p>
          <a:p>
            <a:pPr marL="742950" lvl="1" indent="-285750"/>
            <a:r>
              <a:rPr lang="en-CA" sz="2800" dirty="0"/>
              <a:t>https://powerapps.microsoft.com/en-us/communityplan/</a:t>
            </a:r>
          </a:p>
          <a:p>
            <a:pPr marL="784338" lvl="1" indent="-560241">
              <a:buFont typeface="Wingdings" panose="05000000000000000000" pitchFamily="2" charset="2"/>
              <a:buChar char="§"/>
            </a:pPr>
            <a:endParaRPr lang="en-US" sz="1765" dirty="0"/>
          </a:p>
        </p:txBody>
      </p:sp>
    </p:spTree>
    <p:extLst>
      <p:ext uri="{BB962C8B-B14F-4D97-AF65-F5344CB8AC3E}">
        <p14:creationId xmlns:p14="http://schemas.microsoft.com/office/powerpoint/2010/main" val="372143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99572" y="-186417"/>
            <a:ext cx="10515600" cy="1325563"/>
          </a:xfrm>
        </p:spPr>
        <p:txBody>
          <a:bodyPr/>
          <a:lstStyle/>
          <a:p>
            <a:r>
              <a:rPr lang="en-US" dirty="0">
                <a:solidFill>
                  <a:schemeClr val="bg1"/>
                </a:solidFill>
              </a:rPr>
              <a:t>CDS Environment &amp; Database</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A783CD8C-FD13-4AF8-921E-9D8A46CDC13C}"/>
              </a:ext>
            </a:extLst>
          </p:cNvPr>
          <p:cNvPicPr>
            <a:picLocks noChangeAspect="1"/>
          </p:cNvPicPr>
          <p:nvPr/>
        </p:nvPicPr>
        <p:blipFill>
          <a:blip r:embed="rId3"/>
          <a:stretch>
            <a:fillRect/>
          </a:stretch>
        </p:blipFill>
        <p:spPr>
          <a:xfrm>
            <a:off x="-714828" y="818691"/>
            <a:ext cx="9812356" cy="2955529"/>
          </a:xfrm>
          <a:prstGeom prst="rect">
            <a:avLst/>
          </a:prstGeom>
        </p:spPr>
      </p:pic>
      <p:pic>
        <p:nvPicPr>
          <p:cNvPr id="7" name="Picture 6">
            <a:extLst>
              <a:ext uri="{FF2B5EF4-FFF2-40B4-BE49-F238E27FC236}">
                <a16:creationId xmlns:a16="http://schemas.microsoft.com/office/drawing/2014/main" id="{A18D2B07-9CEB-4220-AB62-B170CE3A4E79}"/>
              </a:ext>
            </a:extLst>
          </p:cNvPr>
          <p:cNvPicPr>
            <a:picLocks noChangeAspect="1"/>
          </p:cNvPicPr>
          <p:nvPr/>
        </p:nvPicPr>
        <p:blipFill>
          <a:blip r:embed="rId4"/>
          <a:stretch>
            <a:fillRect/>
          </a:stretch>
        </p:blipFill>
        <p:spPr>
          <a:xfrm>
            <a:off x="2177143" y="3687136"/>
            <a:ext cx="9463314" cy="3154438"/>
          </a:xfrm>
          <a:prstGeom prst="rect">
            <a:avLst/>
          </a:prstGeom>
        </p:spPr>
      </p:pic>
    </p:spTree>
    <p:extLst>
      <p:ext uri="{BB962C8B-B14F-4D97-AF65-F5344CB8AC3E}">
        <p14:creationId xmlns:p14="http://schemas.microsoft.com/office/powerpoint/2010/main" val="281561165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195622"/>
            <a:ext cx="10515600" cy="1325563"/>
          </a:xfrm>
        </p:spPr>
        <p:txBody>
          <a:bodyPr/>
          <a:lstStyle/>
          <a:p>
            <a:r>
              <a:rPr lang="en-US" dirty="0">
                <a:solidFill>
                  <a:schemeClr val="bg1"/>
                </a:solidFill>
              </a:rPr>
              <a:t>How to provision a Portal</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2" name="Picture 1">
            <a:extLst>
              <a:ext uri="{FF2B5EF4-FFF2-40B4-BE49-F238E27FC236}">
                <a16:creationId xmlns:a16="http://schemas.microsoft.com/office/drawing/2014/main" id="{C404196F-A3B8-42C0-ADF3-79B5E04D9B72}"/>
              </a:ext>
            </a:extLst>
          </p:cNvPr>
          <p:cNvPicPr>
            <a:picLocks noChangeAspect="1"/>
          </p:cNvPicPr>
          <p:nvPr/>
        </p:nvPicPr>
        <p:blipFill>
          <a:blip r:embed="rId3"/>
          <a:stretch>
            <a:fillRect/>
          </a:stretch>
        </p:blipFill>
        <p:spPr>
          <a:xfrm>
            <a:off x="72858" y="1129941"/>
            <a:ext cx="12046283" cy="3996227"/>
          </a:xfrm>
          <a:prstGeom prst="rect">
            <a:avLst/>
          </a:prstGeom>
        </p:spPr>
      </p:pic>
    </p:spTree>
    <p:extLst>
      <p:ext uri="{BB962C8B-B14F-4D97-AF65-F5344CB8AC3E}">
        <p14:creationId xmlns:p14="http://schemas.microsoft.com/office/powerpoint/2010/main" val="2844764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195622"/>
            <a:ext cx="10515600" cy="1325563"/>
          </a:xfrm>
        </p:spPr>
        <p:txBody>
          <a:bodyPr/>
          <a:lstStyle/>
          <a:p>
            <a:r>
              <a:rPr lang="en-US" dirty="0">
                <a:solidFill>
                  <a:schemeClr val="bg1"/>
                </a:solidFill>
              </a:rPr>
              <a:t>How to provision a Portal</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20A1D18E-D054-4DC0-92B1-CF3F58B26C7E}"/>
              </a:ext>
            </a:extLst>
          </p:cNvPr>
          <p:cNvPicPr>
            <a:picLocks noChangeAspect="1"/>
          </p:cNvPicPr>
          <p:nvPr/>
        </p:nvPicPr>
        <p:blipFill>
          <a:blip r:embed="rId3"/>
          <a:stretch>
            <a:fillRect/>
          </a:stretch>
        </p:blipFill>
        <p:spPr>
          <a:xfrm>
            <a:off x="174172" y="987903"/>
            <a:ext cx="11771085" cy="5649597"/>
          </a:xfrm>
          <a:prstGeom prst="rect">
            <a:avLst/>
          </a:prstGeom>
        </p:spPr>
      </p:pic>
    </p:spTree>
    <p:extLst>
      <p:ext uri="{BB962C8B-B14F-4D97-AF65-F5344CB8AC3E}">
        <p14:creationId xmlns:p14="http://schemas.microsoft.com/office/powerpoint/2010/main" val="386208013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noAutofit/>
          </a:bodyPr>
          <a:lstStyle/>
          <a:p>
            <a:r>
              <a:rPr lang="en-CA" sz="3600" dirty="0"/>
              <a:t>First Glance - CMS and Multi-Language Support</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pic>
        <p:nvPicPr>
          <p:cNvPr id="4" name="Picture 3">
            <a:extLst>
              <a:ext uri="{FF2B5EF4-FFF2-40B4-BE49-F238E27FC236}">
                <a16:creationId xmlns:a16="http://schemas.microsoft.com/office/drawing/2014/main" id="{483DBBBA-B0A6-4219-9F72-B8F9A87C123C}"/>
              </a:ext>
            </a:extLst>
          </p:cNvPr>
          <p:cNvPicPr>
            <a:picLocks noChangeAspect="1"/>
          </p:cNvPicPr>
          <p:nvPr/>
        </p:nvPicPr>
        <p:blipFill>
          <a:blip r:embed="rId3"/>
          <a:stretch>
            <a:fillRect/>
          </a:stretch>
        </p:blipFill>
        <p:spPr>
          <a:xfrm>
            <a:off x="1089833" y="1158838"/>
            <a:ext cx="9505595" cy="5744749"/>
          </a:xfrm>
          <a:prstGeom prst="rect">
            <a:avLst/>
          </a:prstGeom>
        </p:spPr>
      </p:pic>
    </p:spTree>
    <p:extLst>
      <p:ext uri="{BB962C8B-B14F-4D97-AF65-F5344CB8AC3E}">
        <p14:creationId xmlns:p14="http://schemas.microsoft.com/office/powerpoint/2010/main" val="55031488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8080" y="142110"/>
            <a:ext cx="11655840" cy="899537"/>
          </a:xfrm>
        </p:spPr>
        <p:txBody>
          <a:bodyPr/>
          <a:lstStyle/>
          <a:p>
            <a:r>
              <a:rPr lang="en-CA" sz="4313" dirty="0"/>
              <a:t>Portal Branding</a:t>
            </a:r>
          </a:p>
        </p:txBody>
      </p:sp>
      <p:sp>
        <p:nvSpPr>
          <p:cNvPr id="3" name="AutoShape 2" descr="Image result for dynamics crm portals feature comparison">
            <a:extLst>
              <a:ext uri="{FF2B5EF4-FFF2-40B4-BE49-F238E27FC236}">
                <a16:creationId xmlns:a16="http://schemas.microsoft.com/office/drawing/2014/main" id="{9B1C6828-BE04-4661-AEE4-A293CC91C0A4}"/>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CA" sz="1765"/>
          </a:p>
        </p:txBody>
      </p:sp>
      <p:sp>
        <p:nvSpPr>
          <p:cNvPr id="2" name="TextBox 1">
            <a:extLst>
              <a:ext uri="{FF2B5EF4-FFF2-40B4-BE49-F238E27FC236}">
                <a16:creationId xmlns:a16="http://schemas.microsoft.com/office/drawing/2014/main" id="{1801A1CE-6614-4A8F-A400-84AD248844BF}"/>
              </a:ext>
            </a:extLst>
          </p:cNvPr>
          <p:cNvSpPr txBox="1"/>
          <p:nvPr/>
        </p:nvSpPr>
        <p:spPr>
          <a:xfrm>
            <a:off x="5371448" y="3094931"/>
            <a:ext cx="1563248" cy="646331"/>
          </a:xfrm>
          <a:prstGeom prst="rect">
            <a:avLst/>
          </a:prstGeom>
          <a:noFill/>
        </p:spPr>
        <p:txBody>
          <a:bodyPr wrap="none" rtlCol="0">
            <a:spAutoFit/>
          </a:bodyPr>
          <a:lstStyle/>
          <a:p>
            <a:r>
              <a:rPr lang="en-CA" sz="3600" dirty="0"/>
              <a:t>Demo</a:t>
            </a:r>
          </a:p>
        </p:txBody>
      </p:sp>
    </p:spTree>
    <p:extLst>
      <p:ext uri="{BB962C8B-B14F-4D97-AF65-F5344CB8AC3E}">
        <p14:creationId xmlns:p14="http://schemas.microsoft.com/office/powerpoint/2010/main" val="217506513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15EA13929C354AA58ED1EC8BB1EE8C" ma:contentTypeVersion="10" ma:contentTypeDescription="Create a new document." ma:contentTypeScope="" ma:versionID="fae93c3d35e339f06a5fc50625aa050d">
  <xsd:schema xmlns:xsd="http://www.w3.org/2001/XMLSchema" xmlns:xs="http://www.w3.org/2001/XMLSchema" xmlns:p="http://schemas.microsoft.com/office/2006/metadata/properties" xmlns:ns2="c1a11e3a-13e5-4ccf-a20c-0d7126d44d3b" xmlns:ns3="bda9b9bf-7f95-41ea-83f7-5195ba03433e" targetNamespace="http://schemas.microsoft.com/office/2006/metadata/properties" ma:root="true" ma:fieldsID="9fd59da2a1f40c1ea899d8b73ac1eb72" ns2:_="" ns3:_="">
    <xsd:import namespace="c1a11e3a-13e5-4ccf-a20c-0d7126d44d3b"/>
    <xsd:import namespace="bda9b9bf-7f95-41ea-83f7-5195ba03433e"/>
    <xsd:element name="properties">
      <xsd:complexType>
        <xsd:sequence>
          <xsd:element name="documentManagement">
            <xsd:complexType>
              <xsd:all>
                <xsd:element ref="ns2:SharedWithUsers" minOccurs="0"/>
                <xsd:element ref="ns2:SharedWithDetails" minOccurs="0"/>
                <xsd:element ref="ns2:SharingHintHash"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a11e3a-13e5-4ccf-a20c-0d7126d44d3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da9b9bf-7f95-41ea-83f7-5195ba03433e"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62347A-23F6-4D84-87C6-A2261B3ACA70}">
  <ds:schemaRefs>
    <ds:schemaRef ds:uri="http://schemas.microsoft.com/sharepoint/v3/contenttype/forms"/>
  </ds:schemaRefs>
</ds:datastoreItem>
</file>

<file path=customXml/itemProps2.xml><?xml version="1.0" encoding="utf-8"?>
<ds:datastoreItem xmlns:ds="http://schemas.openxmlformats.org/officeDocument/2006/customXml" ds:itemID="{C299A3A5-1244-480C-BE8F-39E27BD0E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a11e3a-13e5-4ccf-a20c-0d7126d44d3b"/>
    <ds:schemaRef ds:uri="bda9b9bf-7f95-41ea-83f7-5195ba0343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E43559B-E7FA-4357-8F6D-302D94716B6D}">
  <ds:schemaRefs>
    <ds:schemaRef ds:uri="http://schemas.openxmlformats.org/package/2006/metadata/core-properties"/>
    <ds:schemaRef ds:uri="bda9b9bf-7f95-41ea-83f7-5195ba03433e"/>
    <ds:schemaRef ds:uri="http://schemas.microsoft.com/office/infopath/2007/PartnerControls"/>
    <ds:schemaRef ds:uri="http://purl.org/dc/terms/"/>
    <ds:schemaRef ds:uri="http://schemas.microsoft.com/office/2006/documentManagement/types"/>
    <ds:schemaRef ds:uri="c1a11e3a-13e5-4ccf-a20c-0d7126d44d3b"/>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TM03457485[[fn=Mesh]]</Template>
  <TotalTime>1022</TotalTime>
  <Words>3337</Words>
  <Application>Microsoft Office PowerPoint</Application>
  <PresentationFormat>Widescreen</PresentationFormat>
  <Paragraphs>297</Paragraphs>
  <Slides>29</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Century Gothic</vt:lpstr>
      <vt:lpstr>Segoe UI</vt:lpstr>
      <vt:lpstr>Segoe UI Light</vt:lpstr>
      <vt:lpstr>Segoe UI Semilight</vt:lpstr>
      <vt:lpstr>Wingdings</vt:lpstr>
      <vt:lpstr>Mesh</vt:lpstr>
      <vt:lpstr>PowerPoint Presentation</vt:lpstr>
      <vt:lpstr>PowerApps Portals – Deep Dive</vt:lpstr>
      <vt:lpstr>Session Topics Overview</vt:lpstr>
      <vt:lpstr>How to provision a Portal</vt:lpstr>
      <vt:lpstr>CDS Environment &amp; Database</vt:lpstr>
      <vt:lpstr>How to provision a Portal</vt:lpstr>
      <vt:lpstr>How to provision a Portal</vt:lpstr>
      <vt:lpstr>First Glance - CMS and Multi-Language Support</vt:lpstr>
      <vt:lpstr>Portal Branding</vt:lpstr>
      <vt:lpstr>Portal Branding</vt:lpstr>
      <vt:lpstr>Portal Components What is going on behind the scenes?</vt:lpstr>
      <vt:lpstr>Site Settings, Site Markers and Content Snippets  </vt:lpstr>
      <vt:lpstr>Entity Forms, Entity Views, Entity Permissions and Web Forms </vt:lpstr>
      <vt:lpstr>Entity Forms, Entity Views, Entity Permissions and Web Forms </vt:lpstr>
      <vt:lpstr>Entity FORMs </vt:lpstr>
      <vt:lpstr>Entity LIST </vt:lpstr>
      <vt:lpstr>Entity mETADATA </vt:lpstr>
      <vt:lpstr>Liquid / Web Templates </vt:lpstr>
      <vt:lpstr>Liquid </vt:lpstr>
      <vt:lpstr>Liquid Sample </vt:lpstr>
      <vt:lpstr>Cool Portal Samples </vt:lpstr>
      <vt:lpstr>POWERAPPS Portals DevOps</vt:lpstr>
      <vt:lpstr>PowerApps Portals Other open-source projects</vt:lpstr>
      <vt:lpstr>PowerApps Portals DevOps – Common Scenario</vt:lpstr>
      <vt:lpstr>Follow the stars (and me) </vt:lpstr>
      <vt:lpstr>Q&amp;A</vt:lpstr>
      <vt:lpstr>The Power of Community</vt:lpstr>
      <vt:lpstr>Thanks!</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 Dantas</dc:creator>
  <cp:lastModifiedBy>Victor Dantas</cp:lastModifiedBy>
  <cp:revision>43</cp:revision>
  <dcterms:created xsi:type="dcterms:W3CDTF">2019-09-24T18:01:16Z</dcterms:created>
  <dcterms:modified xsi:type="dcterms:W3CDTF">2019-10-31T00:25:47Z</dcterms:modified>
</cp:coreProperties>
</file>